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4" r:id="rId5"/>
    <p:sldId id="308" r:id="rId6"/>
    <p:sldId id="300" r:id="rId7"/>
    <p:sldId id="275" r:id="rId8"/>
    <p:sldId id="299" r:id="rId9"/>
    <p:sldId id="319" r:id="rId10"/>
    <p:sldId id="283" r:id="rId11"/>
    <p:sldId id="318" r:id="rId12"/>
    <p:sldId id="282" r:id="rId13"/>
    <p:sldId id="280" r:id="rId14"/>
    <p:sldId id="278" r:id="rId15"/>
    <p:sldId id="279" r:id="rId16"/>
    <p:sldId id="281" r:id="rId17"/>
    <p:sldId id="284" r:id="rId18"/>
    <p:sldId id="320" r:id="rId19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74"/>
    <a:srgbClr val="262E5E"/>
    <a:srgbClr val="F9C66B"/>
    <a:srgbClr val="F8F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D88F2-C6AF-4766-8BAC-23599241FEEC}" v="16" dt="2025-02-07T08:35:31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859"/>
  </p:normalViewPr>
  <p:slideViewPr>
    <p:cSldViewPr snapToGrid="0" snapToObjects="1">
      <p:cViewPr varScale="1">
        <p:scale>
          <a:sx n="106" d="100"/>
          <a:sy n="106" d="100"/>
        </p:scale>
        <p:origin x="79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kkala Marjaana" userId="f974d8b3-196b-4c9b-934f-d05ae5105ad0" providerId="ADAL" clId="{598D88F2-C6AF-4766-8BAC-23599241FEEC}"/>
    <pc:docChg chg="undo custSel addSld delSld modSld">
      <pc:chgData name="Hoikkala Marjaana" userId="f974d8b3-196b-4c9b-934f-d05ae5105ad0" providerId="ADAL" clId="{598D88F2-C6AF-4766-8BAC-23599241FEEC}" dt="2025-02-08T09:42:55.843" v="381" actId="20577"/>
      <pc:docMkLst>
        <pc:docMk/>
      </pc:docMkLst>
      <pc:sldChg chg="addSp delSp modSp mod">
        <pc:chgData name="Hoikkala Marjaana" userId="f974d8b3-196b-4c9b-934f-d05ae5105ad0" providerId="ADAL" clId="{598D88F2-C6AF-4766-8BAC-23599241FEEC}" dt="2025-02-08T09:42:55.843" v="381" actId="20577"/>
        <pc:sldMkLst>
          <pc:docMk/>
          <pc:sldMk cId="4103183633" sldId="274"/>
        </pc:sldMkLst>
        <pc:spChg chg="mod">
          <ac:chgData name="Hoikkala Marjaana" userId="f974d8b3-196b-4c9b-934f-d05ae5105ad0" providerId="ADAL" clId="{598D88F2-C6AF-4766-8BAC-23599241FEEC}" dt="2025-02-08T09:42:55.843" v="381" actId="20577"/>
          <ac:spMkLst>
            <pc:docMk/>
            <pc:sldMk cId="4103183633" sldId="274"/>
            <ac:spMk id="2" creationId="{45F1A779-1E1E-7CF7-511B-5186DCED5418}"/>
          </ac:spMkLst>
        </pc:spChg>
        <pc:spChg chg="add del">
          <ac:chgData name="Hoikkala Marjaana" userId="f974d8b3-196b-4c9b-934f-d05ae5105ad0" providerId="ADAL" clId="{598D88F2-C6AF-4766-8BAC-23599241FEEC}" dt="2025-02-07T07:45:01.056" v="93" actId="478"/>
          <ac:spMkLst>
            <pc:docMk/>
            <pc:sldMk cId="4103183633" sldId="274"/>
            <ac:spMk id="5" creationId="{38F83A8C-2ED4-5C4C-ECF5-7A197501A331}"/>
          </ac:spMkLst>
        </pc:spChg>
        <pc:spChg chg="mod">
          <ac:chgData name="Hoikkala Marjaana" userId="f974d8b3-196b-4c9b-934f-d05ae5105ad0" providerId="ADAL" clId="{598D88F2-C6AF-4766-8BAC-23599241FEEC}" dt="2025-02-08T09:42:34.309" v="336" actId="20577"/>
          <ac:spMkLst>
            <pc:docMk/>
            <pc:sldMk cId="4103183633" sldId="274"/>
            <ac:spMk id="6" creationId="{842E2CD0-156C-9A25-0666-FD61472C6424}"/>
          </ac:spMkLst>
        </pc:spChg>
        <pc:spChg chg="add del">
          <ac:chgData name="Hoikkala Marjaana" userId="f974d8b3-196b-4c9b-934f-d05ae5105ad0" providerId="ADAL" clId="{598D88F2-C6AF-4766-8BAC-23599241FEEC}" dt="2025-02-07T07:44:58.225" v="92" actId="478"/>
          <ac:spMkLst>
            <pc:docMk/>
            <pc:sldMk cId="4103183633" sldId="274"/>
            <ac:spMk id="8" creationId="{3AE6C3D0-F829-9497-12E8-8E6A8654BB3C}"/>
          </ac:spMkLst>
        </pc:spChg>
      </pc:sldChg>
      <pc:sldChg chg="modSp add mod">
        <pc:chgData name="Hoikkala Marjaana" userId="f974d8b3-196b-4c9b-934f-d05ae5105ad0" providerId="ADAL" clId="{598D88F2-C6AF-4766-8BAC-23599241FEEC}" dt="2025-02-04T15:43:36.657" v="17" actId="20577"/>
        <pc:sldMkLst>
          <pc:docMk/>
          <pc:sldMk cId="895822076" sldId="278"/>
        </pc:sldMkLst>
        <pc:spChg chg="mod">
          <ac:chgData name="Hoikkala Marjaana" userId="f974d8b3-196b-4c9b-934f-d05ae5105ad0" providerId="ADAL" clId="{598D88F2-C6AF-4766-8BAC-23599241FEEC}" dt="2025-02-04T15:43:36.657" v="17" actId="20577"/>
          <ac:spMkLst>
            <pc:docMk/>
            <pc:sldMk cId="895822076" sldId="278"/>
            <ac:spMk id="5" creationId="{22E2004F-E4B8-1954-307C-78A2A34986DE}"/>
          </ac:spMkLst>
        </pc:spChg>
      </pc:sldChg>
      <pc:sldChg chg="modSp add del mod">
        <pc:chgData name="Hoikkala Marjaana" userId="f974d8b3-196b-4c9b-934f-d05ae5105ad0" providerId="ADAL" clId="{598D88F2-C6AF-4766-8BAC-23599241FEEC}" dt="2025-02-04T15:50:27.500" v="20"/>
        <pc:sldMkLst>
          <pc:docMk/>
          <pc:sldMk cId="112502000" sldId="279"/>
        </pc:sldMkLst>
        <pc:spChg chg="mod">
          <ac:chgData name="Hoikkala Marjaana" userId="f974d8b3-196b-4c9b-934f-d05ae5105ad0" providerId="ADAL" clId="{598D88F2-C6AF-4766-8BAC-23599241FEEC}" dt="2025-02-04T15:43:31.833" v="15" actId="20577"/>
          <ac:spMkLst>
            <pc:docMk/>
            <pc:sldMk cId="112502000" sldId="279"/>
            <ac:spMk id="4" creationId="{14162D4D-8457-760A-587C-02DD88A54DB5}"/>
          </ac:spMkLst>
        </pc:spChg>
      </pc:sldChg>
      <pc:sldChg chg="modSp add mod">
        <pc:chgData name="Hoikkala Marjaana" userId="f974d8b3-196b-4c9b-934f-d05ae5105ad0" providerId="ADAL" clId="{598D88F2-C6AF-4766-8BAC-23599241FEEC}" dt="2025-02-04T15:42:57.091" v="9" actId="20577"/>
        <pc:sldMkLst>
          <pc:docMk/>
          <pc:sldMk cId="2710371328" sldId="280"/>
        </pc:sldMkLst>
        <pc:spChg chg="mod">
          <ac:chgData name="Hoikkala Marjaana" userId="f974d8b3-196b-4c9b-934f-d05ae5105ad0" providerId="ADAL" clId="{598D88F2-C6AF-4766-8BAC-23599241FEEC}" dt="2025-02-04T15:42:57.091" v="9" actId="20577"/>
          <ac:spMkLst>
            <pc:docMk/>
            <pc:sldMk cId="2710371328" sldId="280"/>
            <ac:spMk id="4" creationId="{966625A4-592A-E7CC-F8F5-BE0D85DAB9D6}"/>
          </ac:spMkLst>
        </pc:spChg>
      </pc:sldChg>
      <pc:sldChg chg="add">
        <pc:chgData name="Hoikkala Marjaana" userId="f974d8b3-196b-4c9b-934f-d05ae5105ad0" providerId="ADAL" clId="{598D88F2-C6AF-4766-8BAC-23599241FEEC}" dt="2025-02-04T15:42:18.477" v="1"/>
        <pc:sldMkLst>
          <pc:docMk/>
          <pc:sldMk cId="425603238" sldId="281"/>
        </pc:sldMkLst>
      </pc:sldChg>
      <pc:sldChg chg="modSp add mod">
        <pc:chgData name="Hoikkala Marjaana" userId="f974d8b3-196b-4c9b-934f-d05ae5105ad0" providerId="ADAL" clId="{598D88F2-C6AF-4766-8BAC-23599241FEEC}" dt="2025-02-04T15:42:40.900" v="5" actId="20577"/>
        <pc:sldMkLst>
          <pc:docMk/>
          <pc:sldMk cId="1994686780" sldId="282"/>
        </pc:sldMkLst>
        <pc:spChg chg="mod">
          <ac:chgData name="Hoikkala Marjaana" userId="f974d8b3-196b-4c9b-934f-d05ae5105ad0" providerId="ADAL" clId="{598D88F2-C6AF-4766-8BAC-23599241FEEC}" dt="2025-02-04T15:42:40.900" v="5" actId="20577"/>
          <ac:spMkLst>
            <pc:docMk/>
            <pc:sldMk cId="1994686780" sldId="282"/>
            <ac:spMk id="4" creationId="{EE2D672B-F772-F280-B8D2-4FC04AA931D6}"/>
          </ac:spMkLst>
        </pc:spChg>
      </pc:sldChg>
      <pc:sldChg chg="modSp add mod">
        <pc:chgData name="Hoikkala Marjaana" userId="f974d8b3-196b-4c9b-934f-d05ae5105ad0" providerId="ADAL" clId="{598D88F2-C6AF-4766-8BAC-23599241FEEC}" dt="2025-02-06T13:46:37.480" v="88" actId="403"/>
        <pc:sldMkLst>
          <pc:docMk/>
          <pc:sldMk cId="164489024" sldId="284"/>
        </pc:sldMkLst>
        <pc:spChg chg="mod">
          <ac:chgData name="Hoikkala Marjaana" userId="f974d8b3-196b-4c9b-934f-d05ae5105ad0" providerId="ADAL" clId="{598D88F2-C6AF-4766-8BAC-23599241FEEC}" dt="2025-02-04T15:51:59.505" v="43" actId="20577"/>
          <ac:spMkLst>
            <pc:docMk/>
            <pc:sldMk cId="164489024" sldId="284"/>
            <ac:spMk id="6" creationId="{944D832A-131A-7FAD-C7DD-8E2631D2A451}"/>
          </ac:spMkLst>
        </pc:spChg>
        <pc:spChg chg="mod">
          <ac:chgData name="Hoikkala Marjaana" userId="f974d8b3-196b-4c9b-934f-d05ae5105ad0" providerId="ADAL" clId="{598D88F2-C6AF-4766-8BAC-23599241FEEC}" dt="2025-02-06T13:46:30.195" v="86" actId="403"/>
          <ac:spMkLst>
            <pc:docMk/>
            <pc:sldMk cId="164489024" sldId="284"/>
            <ac:spMk id="7" creationId="{FA66A1E7-90C7-D10B-C2F9-499AB9612D52}"/>
          </ac:spMkLst>
        </pc:spChg>
        <pc:spChg chg="mod">
          <ac:chgData name="Hoikkala Marjaana" userId="f974d8b3-196b-4c9b-934f-d05ae5105ad0" providerId="ADAL" clId="{598D88F2-C6AF-4766-8BAC-23599241FEEC}" dt="2025-02-06T13:46:37.480" v="88" actId="403"/>
          <ac:spMkLst>
            <pc:docMk/>
            <pc:sldMk cId="164489024" sldId="284"/>
            <ac:spMk id="8" creationId="{50102930-E517-8782-46BD-D90D075CB8F9}"/>
          </ac:spMkLst>
        </pc:spChg>
      </pc:sldChg>
      <pc:sldChg chg="add">
        <pc:chgData name="Hoikkala Marjaana" userId="f974d8b3-196b-4c9b-934f-d05ae5105ad0" providerId="ADAL" clId="{598D88F2-C6AF-4766-8BAC-23599241FEEC}" dt="2025-02-06T13:47:49.011" v="91"/>
        <pc:sldMkLst>
          <pc:docMk/>
          <pc:sldMk cId="2197361435" sldId="300"/>
        </pc:sldMkLst>
      </pc:sldChg>
      <pc:sldChg chg="add">
        <pc:chgData name="Hoikkala Marjaana" userId="f974d8b3-196b-4c9b-934f-d05ae5105ad0" providerId="ADAL" clId="{598D88F2-C6AF-4766-8BAC-23599241FEEC}" dt="2025-02-06T13:47:49.011" v="91"/>
        <pc:sldMkLst>
          <pc:docMk/>
          <pc:sldMk cId="3947823115" sldId="308"/>
        </pc:sldMkLst>
      </pc:sldChg>
      <pc:sldChg chg="add">
        <pc:chgData name="Hoikkala Marjaana" userId="f974d8b3-196b-4c9b-934f-d05ae5105ad0" providerId="ADAL" clId="{598D88F2-C6AF-4766-8BAC-23599241FEEC}" dt="2025-02-06T13:43:08.273" v="44"/>
        <pc:sldMkLst>
          <pc:docMk/>
          <pc:sldMk cId="3261069060" sldId="319"/>
        </pc:sldMkLst>
      </pc:sldChg>
      <pc:sldChg chg="del">
        <pc:chgData name="Hoikkala Marjaana" userId="f974d8b3-196b-4c9b-934f-d05ae5105ad0" providerId="ADAL" clId="{598D88F2-C6AF-4766-8BAC-23599241FEEC}" dt="2025-02-04T15:40:47.890" v="0" actId="47"/>
        <pc:sldMkLst>
          <pc:docMk/>
          <pc:sldMk cId="1042504937" sldId="320"/>
        </pc:sldMkLst>
      </pc:sldChg>
      <pc:sldChg chg="addSp modSp new mod">
        <pc:chgData name="Hoikkala Marjaana" userId="f974d8b3-196b-4c9b-934f-d05ae5105ad0" providerId="ADAL" clId="{598D88F2-C6AF-4766-8BAC-23599241FEEC}" dt="2025-02-07T08:35:04.467" v="302" actId="403"/>
        <pc:sldMkLst>
          <pc:docMk/>
          <pc:sldMk cId="2089037619" sldId="320"/>
        </pc:sldMkLst>
        <pc:spChg chg="mod">
          <ac:chgData name="Hoikkala Marjaana" userId="f974d8b3-196b-4c9b-934f-d05ae5105ad0" providerId="ADAL" clId="{598D88F2-C6AF-4766-8BAC-23599241FEEC}" dt="2025-02-07T08:35:04.467" v="302" actId="403"/>
          <ac:spMkLst>
            <pc:docMk/>
            <pc:sldMk cId="2089037619" sldId="320"/>
            <ac:spMk id="2" creationId="{56B9E4DA-8BB9-29DB-E539-17D6E5DDFBB6}"/>
          </ac:spMkLst>
        </pc:spChg>
        <pc:spChg chg="mod">
          <ac:chgData name="Hoikkala Marjaana" userId="f974d8b3-196b-4c9b-934f-d05ae5105ad0" providerId="ADAL" clId="{598D88F2-C6AF-4766-8BAC-23599241FEEC}" dt="2025-02-07T08:34:59.641" v="300" actId="403"/>
          <ac:spMkLst>
            <pc:docMk/>
            <pc:sldMk cId="2089037619" sldId="320"/>
            <ac:spMk id="3" creationId="{4ABEEB3F-24AB-E9A9-645D-BD110CFD0833}"/>
          </ac:spMkLst>
        </pc:spChg>
        <pc:spChg chg="mod">
          <ac:chgData name="Hoikkala Marjaana" userId="f974d8b3-196b-4c9b-934f-d05ae5105ad0" providerId="ADAL" clId="{598D88F2-C6AF-4766-8BAC-23599241FEEC}" dt="2025-02-07T07:47:43.171" v="113" actId="20577"/>
          <ac:spMkLst>
            <pc:docMk/>
            <pc:sldMk cId="2089037619" sldId="320"/>
            <ac:spMk id="4" creationId="{AFAFD62C-C53D-FA04-BF1B-AC19051683AB}"/>
          </ac:spMkLst>
        </pc:spChg>
        <pc:spChg chg="add">
          <ac:chgData name="Hoikkala Marjaana" userId="f974d8b3-196b-4c9b-934f-d05ae5105ad0" providerId="ADAL" clId="{598D88F2-C6AF-4766-8BAC-23599241FEEC}" dt="2025-02-07T08:34:44.730" v="295"/>
          <ac:spMkLst>
            <pc:docMk/>
            <pc:sldMk cId="2089037619" sldId="320"/>
            <ac:spMk id="5" creationId="{670CABD9-1B7B-3954-4169-97D728103096}"/>
          </ac:spMkLst>
        </pc:spChg>
        <pc:spChg chg="add">
          <ac:chgData name="Hoikkala Marjaana" userId="f974d8b3-196b-4c9b-934f-d05ae5105ad0" providerId="ADAL" clId="{598D88F2-C6AF-4766-8BAC-23599241FEEC}" dt="2025-02-07T08:34:48.778" v="296"/>
          <ac:spMkLst>
            <pc:docMk/>
            <pc:sldMk cId="2089037619" sldId="320"/>
            <ac:spMk id="6" creationId="{40BC9C4D-7B6A-1747-90D1-06465436AC5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0F48F-F94D-4521-B758-CBBDAF564F1F}" type="doc">
      <dgm:prSet loTypeId="urn:microsoft.com/office/officeart/2005/8/layout/process5" loCatId="process" qsTypeId="urn:microsoft.com/office/officeart/2005/8/quickstyle/simple1" qsCatId="simple" csTypeId="urn:microsoft.com/office/officeart/2005/8/colors/accent5_2" csCatId="accent5" phldr="1"/>
      <dgm:spPr/>
    </dgm:pt>
    <dgm:pt modelId="{177AE387-3F81-4F3D-B5BA-F6A66F930368}">
      <dgm:prSet phldrT="[Text]"/>
      <dgm:spPr/>
      <dgm:t>
        <a:bodyPr/>
        <a:lstStyle/>
        <a:p>
          <a:r>
            <a:rPr lang="fi-FI"/>
            <a:t>Valtuustoaloite 9/2021</a:t>
          </a:r>
        </a:p>
        <a:p>
          <a:r>
            <a:rPr lang="fi-FI"/>
            <a:t>Fullmäktigemotion 9/2021</a:t>
          </a:r>
          <a:endParaRPr lang="sv-FI"/>
        </a:p>
      </dgm:t>
    </dgm:pt>
    <dgm:pt modelId="{C640E69C-545C-4A31-8441-0AF1F43B1F35}" type="parTrans" cxnId="{3898F888-14EB-40E4-AA93-98C4EED9E532}">
      <dgm:prSet/>
      <dgm:spPr/>
      <dgm:t>
        <a:bodyPr/>
        <a:lstStyle/>
        <a:p>
          <a:endParaRPr lang="sv-FI"/>
        </a:p>
      </dgm:t>
    </dgm:pt>
    <dgm:pt modelId="{F620A126-569F-488B-86C5-444264B855CA}" type="sibTrans" cxnId="{3898F888-14EB-40E4-AA93-98C4EED9E532}">
      <dgm:prSet/>
      <dgm:spPr/>
      <dgm:t>
        <a:bodyPr/>
        <a:lstStyle/>
        <a:p>
          <a:endParaRPr lang="sv-FI"/>
        </a:p>
      </dgm:t>
    </dgm:pt>
    <dgm:pt modelId="{FFB0F0C9-E4B7-40E8-854D-BCA875DCB9BF}">
      <dgm:prSet phldrT="[Text]"/>
      <dgm:spPr/>
      <dgm:t>
        <a:bodyPr/>
        <a:lstStyle/>
        <a:p>
          <a:r>
            <a:rPr lang="fi-FI"/>
            <a:t>Aloitus 2023</a:t>
          </a:r>
        </a:p>
        <a:p>
          <a:r>
            <a:rPr lang="fi-FI"/>
            <a:t>Inledning 2023</a:t>
          </a:r>
          <a:endParaRPr lang="sv-FI"/>
        </a:p>
      </dgm:t>
    </dgm:pt>
    <dgm:pt modelId="{FE897DE8-C86A-4545-BD87-46F6394BC571}" type="parTrans" cxnId="{44C19DAA-F691-43B6-84AF-A052B5A72E86}">
      <dgm:prSet/>
      <dgm:spPr/>
      <dgm:t>
        <a:bodyPr/>
        <a:lstStyle/>
        <a:p>
          <a:endParaRPr lang="sv-FI"/>
        </a:p>
      </dgm:t>
    </dgm:pt>
    <dgm:pt modelId="{1785E9B3-320B-4BC4-88CB-3D8AC92A318B}" type="sibTrans" cxnId="{44C19DAA-F691-43B6-84AF-A052B5A72E86}">
      <dgm:prSet/>
      <dgm:spPr/>
      <dgm:t>
        <a:bodyPr/>
        <a:lstStyle/>
        <a:p>
          <a:endParaRPr lang="sv-FI"/>
        </a:p>
      </dgm:t>
    </dgm:pt>
    <dgm:pt modelId="{F993ED7E-717E-4178-B494-85F217A2F14A}">
      <dgm:prSet phldrT="[Text]"/>
      <dgm:spPr/>
      <dgm:t>
        <a:bodyPr/>
        <a:lstStyle/>
        <a:p>
          <a:r>
            <a:rPr lang="fi-FI"/>
            <a:t>Nykytilankartoitus 2023</a:t>
          </a:r>
        </a:p>
        <a:p>
          <a:r>
            <a:rPr lang="fi-FI"/>
            <a:t>Kartläggning om nuläget 2023</a:t>
          </a:r>
          <a:endParaRPr lang="sv-FI"/>
        </a:p>
      </dgm:t>
    </dgm:pt>
    <dgm:pt modelId="{BEC5118A-8E2C-4789-A573-BB686E6A3A6F}" type="parTrans" cxnId="{09A4D340-524B-4F04-ACC2-F9B8F34AF813}">
      <dgm:prSet/>
      <dgm:spPr/>
      <dgm:t>
        <a:bodyPr/>
        <a:lstStyle/>
        <a:p>
          <a:endParaRPr lang="sv-FI"/>
        </a:p>
      </dgm:t>
    </dgm:pt>
    <dgm:pt modelId="{781B8281-34F3-455B-8A68-46CCCF294E49}" type="sibTrans" cxnId="{09A4D340-524B-4F04-ACC2-F9B8F34AF813}">
      <dgm:prSet/>
      <dgm:spPr/>
      <dgm:t>
        <a:bodyPr/>
        <a:lstStyle/>
        <a:p>
          <a:endParaRPr lang="sv-FI"/>
        </a:p>
      </dgm:t>
    </dgm:pt>
    <dgm:pt modelId="{628CBCEB-159C-4DB6-8FB5-CFC363D61E92}">
      <dgm:prSet phldrT="[Text]"/>
      <dgm:spPr/>
      <dgm:t>
        <a:bodyPr/>
        <a:lstStyle/>
        <a:p>
          <a:r>
            <a:rPr lang="fi-FI"/>
            <a:t>Päätös hakemisesta 10/2022</a:t>
          </a:r>
        </a:p>
        <a:p>
          <a:r>
            <a:rPr lang="fi-FI"/>
            <a:t>Beslut att ansöka 10/2022 </a:t>
          </a:r>
          <a:endParaRPr lang="sv-FI"/>
        </a:p>
      </dgm:t>
    </dgm:pt>
    <dgm:pt modelId="{2CFF115B-E13D-4F88-B858-4DC923EADAB8}" type="parTrans" cxnId="{424F23BD-0B7A-4AE0-93E9-FC78DEFA5254}">
      <dgm:prSet/>
      <dgm:spPr/>
      <dgm:t>
        <a:bodyPr/>
        <a:lstStyle/>
        <a:p>
          <a:endParaRPr lang="sv-FI"/>
        </a:p>
      </dgm:t>
    </dgm:pt>
    <dgm:pt modelId="{C9245C0E-F3C7-4B57-9881-43B682D1178E}" type="sibTrans" cxnId="{424F23BD-0B7A-4AE0-93E9-FC78DEFA5254}">
      <dgm:prSet/>
      <dgm:spPr/>
      <dgm:t>
        <a:bodyPr/>
        <a:lstStyle/>
        <a:p>
          <a:endParaRPr lang="sv-FI"/>
        </a:p>
      </dgm:t>
    </dgm:pt>
    <dgm:pt modelId="{37174022-B6E9-487F-8856-8AF83FE2580C}">
      <dgm:prSet phldrT="[Text]"/>
      <dgm:spPr/>
      <dgm:t>
        <a:bodyPr/>
        <a:lstStyle/>
        <a:p>
          <a:r>
            <a:rPr lang="fi-FI"/>
            <a:t>Toimintasuunnitelmakausi 2024-2025</a:t>
          </a:r>
        </a:p>
        <a:p>
          <a:r>
            <a:rPr lang="fi-FI"/>
            <a:t>Verksamhetsplan 2024-2025</a:t>
          </a:r>
          <a:endParaRPr lang="sv-FI"/>
        </a:p>
      </dgm:t>
    </dgm:pt>
    <dgm:pt modelId="{45D8E236-903A-41D5-BEAB-BAB0D2EC96C7}" type="parTrans" cxnId="{B2BADC6F-D9CC-4670-9E16-80296C7FF914}">
      <dgm:prSet/>
      <dgm:spPr/>
      <dgm:t>
        <a:bodyPr/>
        <a:lstStyle/>
        <a:p>
          <a:endParaRPr lang="sv-FI"/>
        </a:p>
      </dgm:t>
    </dgm:pt>
    <dgm:pt modelId="{D35D532B-70BE-4605-BCF4-4EDD73416937}" type="sibTrans" cxnId="{B2BADC6F-D9CC-4670-9E16-80296C7FF914}">
      <dgm:prSet/>
      <dgm:spPr/>
      <dgm:t>
        <a:bodyPr/>
        <a:lstStyle/>
        <a:p>
          <a:endParaRPr lang="sv-FI"/>
        </a:p>
      </dgm:t>
    </dgm:pt>
    <dgm:pt modelId="{481F1E13-1005-46B7-B142-167CD708C273}">
      <dgm:prSet phldrT="[Text]"/>
      <dgm:spPr/>
      <dgm:t>
        <a:bodyPr/>
        <a:lstStyle/>
        <a:p>
          <a:r>
            <a:rPr lang="fi-FI"/>
            <a:t>Arviointi 2025</a:t>
          </a:r>
        </a:p>
        <a:p>
          <a:r>
            <a:rPr lang="fi-FI"/>
            <a:t>Utvärdering 2025</a:t>
          </a:r>
          <a:endParaRPr lang="sv-FI"/>
        </a:p>
      </dgm:t>
    </dgm:pt>
    <dgm:pt modelId="{ADA7F8D2-30C3-4A1E-93D1-C147D79219FA}" type="parTrans" cxnId="{995141C7-61BF-4156-A4A5-CFD001E321F3}">
      <dgm:prSet/>
      <dgm:spPr/>
      <dgm:t>
        <a:bodyPr/>
        <a:lstStyle/>
        <a:p>
          <a:endParaRPr lang="sv-FI"/>
        </a:p>
      </dgm:t>
    </dgm:pt>
    <dgm:pt modelId="{E31C9058-5952-45F9-898B-9E748BE1E64C}" type="sibTrans" cxnId="{995141C7-61BF-4156-A4A5-CFD001E321F3}">
      <dgm:prSet/>
      <dgm:spPr/>
      <dgm:t>
        <a:bodyPr/>
        <a:lstStyle/>
        <a:p>
          <a:endParaRPr lang="sv-FI"/>
        </a:p>
      </dgm:t>
    </dgm:pt>
    <dgm:pt modelId="{C7B408E9-806F-45D6-B06D-46157146297D}" type="pres">
      <dgm:prSet presAssocID="{97F0F48F-F94D-4521-B758-CBBDAF564F1F}" presName="diagram" presStyleCnt="0">
        <dgm:presLayoutVars>
          <dgm:dir/>
          <dgm:resizeHandles val="exact"/>
        </dgm:presLayoutVars>
      </dgm:prSet>
      <dgm:spPr/>
    </dgm:pt>
    <dgm:pt modelId="{52A77E0A-73E2-400C-8CF0-2FBF0C060F42}" type="pres">
      <dgm:prSet presAssocID="{177AE387-3F81-4F3D-B5BA-F6A66F930368}" presName="node" presStyleLbl="node1" presStyleIdx="0" presStyleCnt="6">
        <dgm:presLayoutVars>
          <dgm:bulletEnabled val="1"/>
        </dgm:presLayoutVars>
      </dgm:prSet>
      <dgm:spPr/>
    </dgm:pt>
    <dgm:pt modelId="{F5659E26-72EE-4AAA-A6CE-3AC87631B563}" type="pres">
      <dgm:prSet presAssocID="{F620A126-569F-488B-86C5-444264B855CA}" presName="sibTrans" presStyleLbl="sibTrans2D1" presStyleIdx="0" presStyleCnt="5"/>
      <dgm:spPr/>
    </dgm:pt>
    <dgm:pt modelId="{391FFBDF-8AC3-4FED-8917-8FF81B9C2462}" type="pres">
      <dgm:prSet presAssocID="{F620A126-569F-488B-86C5-444264B855CA}" presName="connectorText" presStyleLbl="sibTrans2D1" presStyleIdx="0" presStyleCnt="5"/>
      <dgm:spPr/>
    </dgm:pt>
    <dgm:pt modelId="{CA05F56E-CEFD-4439-9F55-4577C50189FC}" type="pres">
      <dgm:prSet presAssocID="{628CBCEB-159C-4DB6-8FB5-CFC363D61E92}" presName="node" presStyleLbl="node1" presStyleIdx="1" presStyleCnt="6">
        <dgm:presLayoutVars>
          <dgm:bulletEnabled val="1"/>
        </dgm:presLayoutVars>
      </dgm:prSet>
      <dgm:spPr/>
    </dgm:pt>
    <dgm:pt modelId="{0F23AA95-3688-45B4-BB8F-9C987FF35617}" type="pres">
      <dgm:prSet presAssocID="{C9245C0E-F3C7-4B57-9881-43B682D1178E}" presName="sibTrans" presStyleLbl="sibTrans2D1" presStyleIdx="1" presStyleCnt="5"/>
      <dgm:spPr/>
    </dgm:pt>
    <dgm:pt modelId="{A3CE66C6-172C-4D15-B40E-D617C3DA5982}" type="pres">
      <dgm:prSet presAssocID="{C9245C0E-F3C7-4B57-9881-43B682D1178E}" presName="connectorText" presStyleLbl="sibTrans2D1" presStyleIdx="1" presStyleCnt="5"/>
      <dgm:spPr/>
    </dgm:pt>
    <dgm:pt modelId="{C8685F08-05E7-4737-91A9-4126A199771E}" type="pres">
      <dgm:prSet presAssocID="{FFB0F0C9-E4B7-40E8-854D-BCA875DCB9BF}" presName="node" presStyleLbl="node1" presStyleIdx="2" presStyleCnt="6">
        <dgm:presLayoutVars>
          <dgm:bulletEnabled val="1"/>
        </dgm:presLayoutVars>
      </dgm:prSet>
      <dgm:spPr/>
    </dgm:pt>
    <dgm:pt modelId="{D5369B32-380C-4E26-9B47-D35B57193384}" type="pres">
      <dgm:prSet presAssocID="{1785E9B3-320B-4BC4-88CB-3D8AC92A318B}" presName="sibTrans" presStyleLbl="sibTrans2D1" presStyleIdx="2" presStyleCnt="5"/>
      <dgm:spPr/>
    </dgm:pt>
    <dgm:pt modelId="{E48EFE21-23FE-47EE-A2FC-3665DBFB5F47}" type="pres">
      <dgm:prSet presAssocID="{1785E9B3-320B-4BC4-88CB-3D8AC92A318B}" presName="connectorText" presStyleLbl="sibTrans2D1" presStyleIdx="2" presStyleCnt="5"/>
      <dgm:spPr/>
    </dgm:pt>
    <dgm:pt modelId="{2726DEDF-520E-45CA-8BF1-B98786C270EC}" type="pres">
      <dgm:prSet presAssocID="{F993ED7E-717E-4178-B494-85F217A2F14A}" presName="node" presStyleLbl="node1" presStyleIdx="3" presStyleCnt="6">
        <dgm:presLayoutVars>
          <dgm:bulletEnabled val="1"/>
        </dgm:presLayoutVars>
      </dgm:prSet>
      <dgm:spPr/>
    </dgm:pt>
    <dgm:pt modelId="{696DB6A5-A5E1-4D70-A4C1-19CA7FF8F6BE}" type="pres">
      <dgm:prSet presAssocID="{781B8281-34F3-455B-8A68-46CCCF294E49}" presName="sibTrans" presStyleLbl="sibTrans2D1" presStyleIdx="3" presStyleCnt="5"/>
      <dgm:spPr/>
    </dgm:pt>
    <dgm:pt modelId="{6543B030-7C91-4400-BBF8-D7CAB226BB83}" type="pres">
      <dgm:prSet presAssocID="{781B8281-34F3-455B-8A68-46CCCF294E49}" presName="connectorText" presStyleLbl="sibTrans2D1" presStyleIdx="3" presStyleCnt="5"/>
      <dgm:spPr/>
    </dgm:pt>
    <dgm:pt modelId="{CD2765F3-856A-4779-B976-C3738FF17960}" type="pres">
      <dgm:prSet presAssocID="{37174022-B6E9-487F-8856-8AF83FE2580C}" presName="node" presStyleLbl="node1" presStyleIdx="4" presStyleCnt="6">
        <dgm:presLayoutVars>
          <dgm:bulletEnabled val="1"/>
        </dgm:presLayoutVars>
      </dgm:prSet>
      <dgm:spPr/>
    </dgm:pt>
    <dgm:pt modelId="{C1C98025-04E3-41B1-A6C0-1A8F34D82E60}" type="pres">
      <dgm:prSet presAssocID="{D35D532B-70BE-4605-BCF4-4EDD73416937}" presName="sibTrans" presStyleLbl="sibTrans2D1" presStyleIdx="4" presStyleCnt="5"/>
      <dgm:spPr/>
    </dgm:pt>
    <dgm:pt modelId="{FC5E76D7-77B0-4AAC-99D8-4B703202DE67}" type="pres">
      <dgm:prSet presAssocID="{D35D532B-70BE-4605-BCF4-4EDD73416937}" presName="connectorText" presStyleLbl="sibTrans2D1" presStyleIdx="4" presStyleCnt="5"/>
      <dgm:spPr/>
    </dgm:pt>
    <dgm:pt modelId="{F196D05A-0F20-43B9-AD54-C7D10C17B1FF}" type="pres">
      <dgm:prSet presAssocID="{481F1E13-1005-46B7-B142-167CD708C273}" presName="node" presStyleLbl="node1" presStyleIdx="5" presStyleCnt="6">
        <dgm:presLayoutVars>
          <dgm:bulletEnabled val="1"/>
        </dgm:presLayoutVars>
      </dgm:prSet>
      <dgm:spPr/>
    </dgm:pt>
  </dgm:ptLst>
  <dgm:cxnLst>
    <dgm:cxn modelId="{7A4C240E-D6D0-4A28-9212-D1570AF6103D}" type="presOf" srcId="{F620A126-569F-488B-86C5-444264B855CA}" destId="{F5659E26-72EE-4AAA-A6CE-3AC87631B563}" srcOrd="0" destOrd="0" presId="urn:microsoft.com/office/officeart/2005/8/layout/process5"/>
    <dgm:cxn modelId="{1A252819-830C-462B-BC5C-FF528FF04D67}" type="presOf" srcId="{781B8281-34F3-455B-8A68-46CCCF294E49}" destId="{6543B030-7C91-4400-BBF8-D7CAB226BB83}" srcOrd="1" destOrd="0" presId="urn:microsoft.com/office/officeart/2005/8/layout/process5"/>
    <dgm:cxn modelId="{F29BA036-5063-49F5-BB6B-25544AACCF67}" type="presOf" srcId="{1785E9B3-320B-4BC4-88CB-3D8AC92A318B}" destId="{D5369B32-380C-4E26-9B47-D35B57193384}" srcOrd="0" destOrd="0" presId="urn:microsoft.com/office/officeart/2005/8/layout/process5"/>
    <dgm:cxn modelId="{3B279B39-298E-41C4-A91B-DB5DBCF2DA43}" type="presOf" srcId="{1785E9B3-320B-4BC4-88CB-3D8AC92A318B}" destId="{E48EFE21-23FE-47EE-A2FC-3665DBFB5F47}" srcOrd="1" destOrd="0" presId="urn:microsoft.com/office/officeart/2005/8/layout/process5"/>
    <dgm:cxn modelId="{09A4D340-524B-4F04-ACC2-F9B8F34AF813}" srcId="{97F0F48F-F94D-4521-B758-CBBDAF564F1F}" destId="{F993ED7E-717E-4178-B494-85F217A2F14A}" srcOrd="3" destOrd="0" parTransId="{BEC5118A-8E2C-4789-A573-BB686E6A3A6F}" sibTransId="{781B8281-34F3-455B-8A68-46CCCF294E49}"/>
    <dgm:cxn modelId="{8DCC715D-8AEB-4B75-A064-183633B2487F}" type="presOf" srcId="{F993ED7E-717E-4178-B494-85F217A2F14A}" destId="{2726DEDF-520E-45CA-8BF1-B98786C270EC}" srcOrd="0" destOrd="0" presId="urn:microsoft.com/office/officeart/2005/8/layout/process5"/>
    <dgm:cxn modelId="{BC1B6460-5064-4D2C-86FF-8365890357DC}" type="presOf" srcId="{481F1E13-1005-46B7-B142-167CD708C273}" destId="{F196D05A-0F20-43B9-AD54-C7D10C17B1FF}" srcOrd="0" destOrd="0" presId="urn:microsoft.com/office/officeart/2005/8/layout/process5"/>
    <dgm:cxn modelId="{B2BADC6F-D9CC-4670-9E16-80296C7FF914}" srcId="{97F0F48F-F94D-4521-B758-CBBDAF564F1F}" destId="{37174022-B6E9-487F-8856-8AF83FE2580C}" srcOrd="4" destOrd="0" parTransId="{45D8E236-903A-41D5-BEAB-BAB0D2EC96C7}" sibTransId="{D35D532B-70BE-4605-BCF4-4EDD73416937}"/>
    <dgm:cxn modelId="{89EEB471-1080-4B90-A55A-889F0BAEA45B}" type="presOf" srcId="{177AE387-3F81-4F3D-B5BA-F6A66F930368}" destId="{52A77E0A-73E2-400C-8CF0-2FBF0C060F42}" srcOrd="0" destOrd="0" presId="urn:microsoft.com/office/officeart/2005/8/layout/process5"/>
    <dgm:cxn modelId="{08FA007B-8AD4-4DAF-B07C-1D57514F70E2}" type="presOf" srcId="{37174022-B6E9-487F-8856-8AF83FE2580C}" destId="{CD2765F3-856A-4779-B976-C3738FF17960}" srcOrd="0" destOrd="0" presId="urn:microsoft.com/office/officeart/2005/8/layout/process5"/>
    <dgm:cxn modelId="{8738DC84-7FCD-42EB-B15D-C82847D5C3E0}" type="presOf" srcId="{F620A126-569F-488B-86C5-444264B855CA}" destId="{391FFBDF-8AC3-4FED-8917-8FF81B9C2462}" srcOrd="1" destOrd="0" presId="urn:microsoft.com/office/officeart/2005/8/layout/process5"/>
    <dgm:cxn modelId="{6A822485-766F-4D8F-B36C-76D14A84B43C}" type="presOf" srcId="{FFB0F0C9-E4B7-40E8-854D-BCA875DCB9BF}" destId="{C8685F08-05E7-4737-91A9-4126A199771E}" srcOrd="0" destOrd="0" presId="urn:microsoft.com/office/officeart/2005/8/layout/process5"/>
    <dgm:cxn modelId="{AC26CD86-A081-4251-895B-48B0FF7BC0F6}" type="presOf" srcId="{97F0F48F-F94D-4521-B758-CBBDAF564F1F}" destId="{C7B408E9-806F-45D6-B06D-46157146297D}" srcOrd="0" destOrd="0" presId="urn:microsoft.com/office/officeart/2005/8/layout/process5"/>
    <dgm:cxn modelId="{3898F888-14EB-40E4-AA93-98C4EED9E532}" srcId="{97F0F48F-F94D-4521-B758-CBBDAF564F1F}" destId="{177AE387-3F81-4F3D-B5BA-F6A66F930368}" srcOrd="0" destOrd="0" parTransId="{C640E69C-545C-4A31-8441-0AF1F43B1F35}" sibTransId="{F620A126-569F-488B-86C5-444264B855CA}"/>
    <dgm:cxn modelId="{C0BB9894-74DD-4A42-9009-35FF492C538C}" type="presOf" srcId="{C9245C0E-F3C7-4B57-9881-43B682D1178E}" destId="{A3CE66C6-172C-4D15-B40E-D617C3DA5982}" srcOrd="1" destOrd="0" presId="urn:microsoft.com/office/officeart/2005/8/layout/process5"/>
    <dgm:cxn modelId="{4A0E14A4-9117-4F78-88A1-A7841F1F5B52}" type="presOf" srcId="{781B8281-34F3-455B-8A68-46CCCF294E49}" destId="{696DB6A5-A5E1-4D70-A4C1-19CA7FF8F6BE}" srcOrd="0" destOrd="0" presId="urn:microsoft.com/office/officeart/2005/8/layout/process5"/>
    <dgm:cxn modelId="{BB4338A7-8773-45E2-94C3-8CC91D68C5AA}" type="presOf" srcId="{D35D532B-70BE-4605-BCF4-4EDD73416937}" destId="{FC5E76D7-77B0-4AAC-99D8-4B703202DE67}" srcOrd="1" destOrd="0" presId="urn:microsoft.com/office/officeart/2005/8/layout/process5"/>
    <dgm:cxn modelId="{44C19DAA-F691-43B6-84AF-A052B5A72E86}" srcId="{97F0F48F-F94D-4521-B758-CBBDAF564F1F}" destId="{FFB0F0C9-E4B7-40E8-854D-BCA875DCB9BF}" srcOrd="2" destOrd="0" parTransId="{FE897DE8-C86A-4545-BD87-46F6394BC571}" sibTransId="{1785E9B3-320B-4BC4-88CB-3D8AC92A318B}"/>
    <dgm:cxn modelId="{E81B0DB5-DEE0-4E83-A25E-AE9DF1D6A7DA}" type="presOf" srcId="{628CBCEB-159C-4DB6-8FB5-CFC363D61E92}" destId="{CA05F56E-CEFD-4439-9F55-4577C50189FC}" srcOrd="0" destOrd="0" presId="urn:microsoft.com/office/officeart/2005/8/layout/process5"/>
    <dgm:cxn modelId="{61BB12BD-BAEB-4ABD-ACA7-BB94B3DED9F9}" type="presOf" srcId="{C9245C0E-F3C7-4B57-9881-43B682D1178E}" destId="{0F23AA95-3688-45B4-BB8F-9C987FF35617}" srcOrd="0" destOrd="0" presId="urn:microsoft.com/office/officeart/2005/8/layout/process5"/>
    <dgm:cxn modelId="{424F23BD-0B7A-4AE0-93E9-FC78DEFA5254}" srcId="{97F0F48F-F94D-4521-B758-CBBDAF564F1F}" destId="{628CBCEB-159C-4DB6-8FB5-CFC363D61E92}" srcOrd="1" destOrd="0" parTransId="{2CFF115B-E13D-4F88-B858-4DC923EADAB8}" sibTransId="{C9245C0E-F3C7-4B57-9881-43B682D1178E}"/>
    <dgm:cxn modelId="{995141C7-61BF-4156-A4A5-CFD001E321F3}" srcId="{97F0F48F-F94D-4521-B758-CBBDAF564F1F}" destId="{481F1E13-1005-46B7-B142-167CD708C273}" srcOrd="5" destOrd="0" parTransId="{ADA7F8D2-30C3-4A1E-93D1-C147D79219FA}" sibTransId="{E31C9058-5952-45F9-898B-9E748BE1E64C}"/>
    <dgm:cxn modelId="{D48EA5C8-AA03-456A-8F50-2EE084B5C5D0}" type="presOf" srcId="{D35D532B-70BE-4605-BCF4-4EDD73416937}" destId="{C1C98025-04E3-41B1-A6C0-1A8F34D82E60}" srcOrd="0" destOrd="0" presId="urn:microsoft.com/office/officeart/2005/8/layout/process5"/>
    <dgm:cxn modelId="{3CE3FA72-A932-4BFF-B16B-3531A5873D4D}" type="presParOf" srcId="{C7B408E9-806F-45D6-B06D-46157146297D}" destId="{52A77E0A-73E2-400C-8CF0-2FBF0C060F42}" srcOrd="0" destOrd="0" presId="urn:microsoft.com/office/officeart/2005/8/layout/process5"/>
    <dgm:cxn modelId="{F31BAAD3-E7A5-4B8E-B859-655378D0638D}" type="presParOf" srcId="{C7B408E9-806F-45D6-B06D-46157146297D}" destId="{F5659E26-72EE-4AAA-A6CE-3AC87631B563}" srcOrd="1" destOrd="0" presId="urn:microsoft.com/office/officeart/2005/8/layout/process5"/>
    <dgm:cxn modelId="{C11F513D-E8A1-48E3-81A5-231818643FAD}" type="presParOf" srcId="{F5659E26-72EE-4AAA-A6CE-3AC87631B563}" destId="{391FFBDF-8AC3-4FED-8917-8FF81B9C2462}" srcOrd="0" destOrd="0" presId="urn:microsoft.com/office/officeart/2005/8/layout/process5"/>
    <dgm:cxn modelId="{C56EC7A7-8443-4624-BA59-C31C6E95DFDA}" type="presParOf" srcId="{C7B408E9-806F-45D6-B06D-46157146297D}" destId="{CA05F56E-CEFD-4439-9F55-4577C50189FC}" srcOrd="2" destOrd="0" presId="urn:microsoft.com/office/officeart/2005/8/layout/process5"/>
    <dgm:cxn modelId="{E02A7719-42D2-48D5-A81B-85F4DC65C566}" type="presParOf" srcId="{C7B408E9-806F-45D6-B06D-46157146297D}" destId="{0F23AA95-3688-45B4-BB8F-9C987FF35617}" srcOrd="3" destOrd="0" presId="urn:microsoft.com/office/officeart/2005/8/layout/process5"/>
    <dgm:cxn modelId="{F79C19A1-E843-4A00-9269-A9DDA900E54F}" type="presParOf" srcId="{0F23AA95-3688-45B4-BB8F-9C987FF35617}" destId="{A3CE66C6-172C-4D15-B40E-D617C3DA5982}" srcOrd="0" destOrd="0" presId="urn:microsoft.com/office/officeart/2005/8/layout/process5"/>
    <dgm:cxn modelId="{B619275F-7246-40B1-B6DD-40166BC833CD}" type="presParOf" srcId="{C7B408E9-806F-45D6-B06D-46157146297D}" destId="{C8685F08-05E7-4737-91A9-4126A199771E}" srcOrd="4" destOrd="0" presId="urn:microsoft.com/office/officeart/2005/8/layout/process5"/>
    <dgm:cxn modelId="{4ED40DCB-19F8-4C5C-8847-A3C2D388C490}" type="presParOf" srcId="{C7B408E9-806F-45D6-B06D-46157146297D}" destId="{D5369B32-380C-4E26-9B47-D35B57193384}" srcOrd="5" destOrd="0" presId="urn:microsoft.com/office/officeart/2005/8/layout/process5"/>
    <dgm:cxn modelId="{FCC8524E-8893-4F6B-9D10-C7F66F3D4D02}" type="presParOf" srcId="{D5369B32-380C-4E26-9B47-D35B57193384}" destId="{E48EFE21-23FE-47EE-A2FC-3665DBFB5F47}" srcOrd="0" destOrd="0" presId="urn:microsoft.com/office/officeart/2005/8/layout/process5"/>
    <dgm:cxn modelId="{1ED26A0D-4A46-4BC3-B326-410DC2D0F602}" type="presParOf" srcId="{C7B408E9-806F-45D6-B06D-46157146297D}" destId="{2726DEDF-520E-45CA-8BF1-B98786C270EC}" srcOrd="6" destOrd="0" presId="urn:microsoft.com/office/officeart/2005/8/layout/process5"/>
    <dgm:cxn modelId="{94BB06E0-FAAA-4DB5-B779-5EDE13CB028B}" type="presParOf" srcId="{C7B408E9-806F-45D6-B06D-46157146297D}" destId="{696DB6A5-A5E1-4D70-A4C1-19CA7FF8F6BE}" srcOrd="7" destOrd="0" presId="urn:microsoft.com/office/officeart/2005/8/layout/process5"/>
    <dgm:cxn modelId="{E42772FD-EF0F-4A12-B2BE-BA810B261A41}" type="presParOf" srcId="{696DB6A5-A5E1-4D70-A4C1-19CA7FF8F6BE}" destId="{6543B030-7C91-4400-BBF8-D7CAB226BB83}" srcOrd="0" destOrd="0" presId="urn:microsoft.com/office/officeart/2005/8/layout/process5"/>
    <dgm:cxn modelId="{DE5BF059-0602-4958-826D-C3DAB180995E}" type="presParOf" srcId="{C7B408E9-806F-45D6-B06D-46157146297D}" destId="{CD2765F3-856A-4779-B976-C3738FF17960}" srcOrd="8" destOrd="0" presId="urn:microsoft.com/office/officeart/2005/8/layout/process5"/>
    <dgm:cxn modelId="{9AC6F6A7-6CE8-4663-B6CF-72D0644CDE7D}" type="presParOf" srcId="{C7B408E9-806F-45D6-B06D-46157146297D}" destId="{C1C98025-04E3-41B1-A6C0-1A8F34D82E60}" srcOrd="9" destOrd="0" presId="urn:microsoft.com/office/officeart/2005/8/layout/process5"/>
    <dgm:cxn modelId="{ED6A9CB9-14B0-49F1-9214-93D95BF4EACE}" type="presParOf" srcId="{C1C98025-04E3-41B1-A6C0-1A8F34D82E60}" destId="{FC5E76D7-77B0-4AAC-99D8-4B703202DE67}" srcOrd="0" destOrd="0" presId="urn:microsoft.com/office/officeart/2005/8/layout/process5"/>
    <dgm:cxn modelId="{DA487152-691D-4333-B2D4-58384D6D6F6A}" type="presParOf" srcId="{C7B408E9-806F-45D6-B06D-46157146297D}" destId="{F196D05A-0F20-43B9-AD54-C7D10C17B1F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0F48F-F94D-4521-B758-CBBDAF564F1F}" type="doc">
      <dgm:prSet loTypeId="urn:microsoft.com/office/officeart/2005/8/layout/process5" loCatId="process" qsTypeId="urn:microsoft.com/office/officeart/2005/8/quickstyle/simple1" qsCatId="simple" csTypeId="urn:microsoft.com/office/officeart/2005/8/colors/accent5_2" csCatId="accent5" phldr="1"/>
      <dgm:spPr/>
    </dgm:pt>
    <dgm:pt modelId="{177AE387-3F81-4F3D-B5BA-F6A66F930368}">
      <dgm:prSet phldrT="[Text]"/>
      <dgm:spPr/>
      <dgm:t>
        <a:bodyPr/>
        <a:lstStyle/>
        <a:p>
          <a:r>
            <a:rPr lang="fi-FI"/>
            <a:t>Valtuustoaloite 9/2021</a:t>
          </a:r>
        </a:p>
        <a:p>
          <a:r>
            <a:rPr lang="fi-FI"/>
            <a:t>Fullmäktigemotion 9/2021</a:t>
          </a:r>
          <a:endParaRPr lang="sv-FI"/>
        </a:p>
      </dgm:t>
    </dgm:pt>
    <dgm:pt modelId="{C640E69C-545C-4A31-8441-0AF1F43B1F35}" type="parTrans" cxnId="{3898F888-14EB-40E4-AA93-98C4EED9E532}">
      <dgm:prSet/>
      <dgm:spPr/>
      <dgm:t>
        <a:bodyPr/>
        <a:lstStyle/>
        <a:p>
          <a:endParaRPr lang="sv-FI"/>
        </a:p>
      </dgm:t>
    </dgm:pt>
    <dgm:pt modelId="{F620A126-569F-488B-86C5-444264B855CA}" type="sibTrans" cxnId="{3898F888-14EB-40E4-AA93-98C4EED9E532}">
      <dgm:prSet/>
      <dgm:spPr/>
      <dgm:t>
        <a:bodyPr/>
        <a:lstStyle/>
        <a:p>
          <a:endParaRPr lang="sv-FI"/>
        </a:p>
      </dgm:t>
    </dgm:pt>
    <dgm:pt modelId="{FFB0F0C9-E4B7-40E8-854D-BCA875DCB9BF}">
      <dgm:prSet phldrT="[Text]"/>
      <dgm:spPr/>
      <dgm:t>
        <a:bodyPr/>
        <a:lstStyle/>
        <a:p>
          <a:r>
            <a:rPr lang="fi-FI"/>
            <a:t>Aloitus 2023</a:t>
          </a:r>
        </a:p>
        <a:p>
          <a:r>
            <a:rPr lang="fi-FI"/>
            <a:t>Inledning 2023</a:t>
          </a:r>
          <a:endParaRPr lang="sv-FI"/>
        </a:p>
      </dgm:t>
    </dgm:pt>
    <dgm:pt modelId="{FE897DE8-C86A-4545-BD87-46F6394BC571}" type="parTrans" cxnId="{44C19DAA-F691-43B6-84AF-A052B5A72E86}">
      <dgm:prSet/>
      <dgm:spPr/>
      <dgm:t>
        <a:bodyPr/>
        <a:lstStyle/>
        <a:p>
          <a:endParaRPr lang="sv-FI"/>
        </a:p>
      </dgm:t>
    </dgm:pt>
    <dgm:pt modelId="{1785E9B3-320B-4BC4-88CB-3D8AC92A318B}" type="sibTrans" cxnId="{44C19DAA-F691-43B6-84AF-A052B5A72E86}">
      <dgm:prSet/>
      <dgm:spPr/>
      <dgm:t>
        <a:bodyPr/>
        <a:lstStyle/>
        <a:p>
          <a:endParaRPr lang="sv-FI"/>
        </a:p>
      </dgm:t>
    </dgm:pt>
    <dgm:pt modelId="{F993ED7E-717E-4178-B494-85F217A2F14A}">
      <dgm:prSet phldrT="[Text]"/>
      <dgm:spPr/>
      <dgm:t>
        <a:bodyPr/>
        <a:lstStyle/>
        <a:p>
          <a:r>
            <a:rPr lang="fi-FI"/>
            <a:t>Nykytilankartoitus 2023</a:t>
          </a:r>
        </a:p>
        <a:p>
          <a:r>
            <a:rPr lang="fi-FI"/>
            <a:t>Kartläggning om nuläget 2023</a:t>
          </a:r>
          <a:endParaRPr lang="sv-FI"/>
        </a:p>
      </dgm:t>
    </dgm:pt>
    <dgm:pt modelId="{BEC5118A-8E2C-4789-A573-BB686E6A3A6F}" type="parTrans" cxnId="{09A4D340-524B-4F04-ACC2-F9B8F34AF813}">
      <dgm:prSet/>
      <dgm:spPr/>
      <dgm:t>
        <a:bodyPr/>
        <a:lstStyle/>
        <a:p>
          <a:endParaRPr lang="sv-FI"/>
        </a:p>
      </dgm:t>
    </dgm:pt>
    <dgm:pt modelId="{781B8281-34F3-455B-8A68-46CCCF294E49}" type="sibTrans" cxnId="{09A4D340-524B-4F04-ACC2-F9B8F34AF813}">
      <dgm:prSet/>
      <dgm:spPr/>
      <dgm:t>
        <a:bodyPr/>
        <a:lstStyle/>
        <a:p>
          <a:endParaRPr lang="sv-FI"/>
        </a:p>
      </dgm:t>
    </dgm:pt>
    <dgm:pt modelId="{628CBCEB-159C-4DB6-8FB5-CFC363D61E92}">
      <dgm:prSet phldrT="[Text]"/>
      <dgm:spPr/>
      <dgm:t>
        <a:bodyPr/>
        <a:lstStyle/>
        <a:p>
          <a:r>
            <a:rPr lang="fi-FI"/>
            <a:t>Päätös hakemisesta 10/2022</a:t>
          </a:r>
        </a:p>
        <a:p>
          <a:r>
            <a:rPr lang="fi-FI"/>
            <a:t>Beslut att ansöka 10/2022 </a:t>
          </a:r>
          <a:endParaRPr lang="sv-FI"/>
        </a:p>
      </dgm:t>
    </dgm:pt>
    <dgm:pt modelId="{2CFF115B-E13D-4F88-B858-4DC923EADAB8}" type="parTrans" cxnId="{424F23BD-0B7A-4AE0-93E9-FC78DEFA5254}">
      <dgm:prSet/>
      <dgm:spPr/>
      <dgm:t>
        <a:bodyPr/>
        <a:lstStyle/>
        <a:p>
          <a:endParaRPr lang="sv-FI"/>
        </a:p>
      </dgm:t>
    </dgm:pt>
    <dgm:pt modelId="{C9245C0E-F3C7-4B57-9881-43B682D1178E}" type="sibTrans" cxnId="{424F23BD-0B7A-4AE0-93E9-FC78DEFA5254}">
      <dgm:prSet/>
      <dgm:spPr/>
      <dgm:t>
        <a:bodyPr/>
        <a:lstStyle/>
        <a:p>
          <a:endParaRPr lang="sv-FI"/>
        </a:p>
      </dgm:t>
    </dgm:pt>
    <dgm:pt modelId="{37174022-B6E9-487F-8856-8AF83FE2580C}">
      <dgm:prSet phldrT="[Text]"/>
      <dgm:spPr/>
      <dgm:t>
        <a:bodyPr/>
        <a:lstStyle/>
        <a:p>
          <a:r>
            <a:rPr lang="fi-FI"/>
            <a:t>Toimintasuunnitelmakausi 2024-2025</a:t>
          </a:r>
        </a:p>
        <a:p>
          <a:r>
            <a:rPr lang="fi-FI"/>
            <a:t>Verksamhetsplan 2024-2025</a:t>
          </a:r>
          <a:endParaRPr lang="sv-FI"/>
        </a:p>
      </dgm:t>
    </dgm:pt>
    <dgm:pt modelId="{45D8E236-903A-41D5-BEAB-BAB0D2EC96C7}" type="parTrans" cxnId="{B2BADC6F-D9CC-4670-9E16-80296C7FF914}">
      <dgm:prSet/>
      <dgm:spPr/>
      <dgm:t>
        <a:bodyPr/>
        <a:lstStyle/>
        <a:p>
          <a:endParaRPr lang="sv-FI"/>
        </a:p>
      </dgm:t>
    </dgm:pt>
    <dgm:pt modelId="{D35D532B-70BE-4605-BCF4-4EDD73416937}" type="sibTrans" cxnId="{B2BADC6F-D9CC-4670-9E16-80296C7FF914}">
      <dgm:prSet/>
      <dgm:spPr/>
      <dgm:t>
        <a:bodyPr/>
        <a:lstStyle/>
        <a:p>
          <a:endParaRPr lang="sv-FI"/>
        </a:p>
      </dgm:t>
    </dgm:pt>
    <dgm:pt modelId="{481F1E13-1005-46B7-B142-167CD708C273}">
      <dgm:prSet phldrT="[Text]"/>
      <dgm:spPr/>
      <dgm:t>
        <a:bodyPr/>
        <a:lstStyle/>
        <a:p>
          <a:r>
            <a:rPr lang="fi-FI"/>
            <a:t>Arviointi 2025</a:t>
          </a:r>
        </a:p>
        <a:p>
          <a:r>
            <a:rPr lang="fi-FI"/>
            <a:t>Utvärdering 2025</a:t>
          </a:r>
          <a:endParaRPr lang="sv-FI"/>
        </a:p>
      </dgm:t>
    </dgm:pt>
    <dgm:pt modelId="{ADA7F8D2-30C3-4A1E-93D1-C147D79219FA}" type="parTrans" cxnId="{995141C7-61BF-4156-A4A5-CFD001E321F3}">
      <dgm:prSet/>
      <dgm:spPr/>
      <dgm:t>
        <a:bodyPr/>
        <a:lstStyle/>
        <a:p>
          <a:endParaRPr lang="sv-FI"/>
        </a:p>
      </dgm:t>
    </dgm:pt>
    <dgm:pt modelId="{E31C9058-5952-45F9-898B-9E748BE1E64C}" type="sibTrans" cxnId="{995141C7-61BF-4156-A4A5-CFD001E321F3}">
      <dgm:prSet/>
      <dgm:spPr/>
      <dgm:t>
        <a:bodyPr/>
        <a:lstStyle/>
        <a:p>
          <a:endParaRPr lang="sv-FI"/>
        </a:p>
      </dgm:t>
    </dgm:pt>
    <dgm:pt modelId="{C7B408E9-806F-45D6-B06D-46157146297D}" type="pres">
      <dgm:prSet presAssocID="{97F0F48F-F94D-4521-B758-CBBDAF564F1F}" presName="diagram" presStyleCnt="0">
        <dgm:presLayoutVars>
          <dgm:dir/>
          <dgm:resizeHandles val="exact"/>
        </dgm:presLayoutVars>
      </dgm:prSet>
      <dgm:spPr/>
    </dgm:pt>
    <dgm:pt modelId="{52A77E0A-73E2-400C-8CF0-2FBF0C060F42}" type="pres">
      <dgm:prSet presAssocID="{177AE387-3F81-4F3D-B5BA-F6A66F930368}" presName="node" presStyleLbl="node1" presStyleIdx="0" presStyleCnt="6">
        <dgm:presLayoutVars>
          <dgm:bulletEnabled val="1"/>
        </dgm:presLayoutVars>
      </dgm:prSet>
      <dgm:spPr/>
    </dgm:pt>
    <dgm:pt modelId="{F5659E26-72EE-4AAA-A6CE-3AC87631B563}" type="pres">
      <dgm:prSet presAssocID="{F620A126-569F-488B-86C5-444264B855CA}" presName="sibTrans" presStyleLbl="sibTrans2D1" presStyleIdx="0" presStyleCnt="5"/>
      <dgm:spPr/>
    </dgm:pt>
    <dgm:pt modelId="{391FFBDF-8AC3-4FED-8917-8FF81B9C2462}" type="pres">
      <dgm:prSet presAssocID="{F620A126-569F-488B-86C5-444264B855CA}" presName="connectorText" presStyleLbl="sibTrans2D1" presStyleIdx="0" presStyleCnt="5"/>
      <dgm:spPr/>
    </dgm:pt>
    <dgm:pt modelId="{CA05F56E-CEFD-4439-9F55-4577C50189FC}" type="pres">
      <dgm:prSet presAssocID="{628CBCEB-159C-4DB6-8FB5-CFC363D61E92}" presName="node" presStyleLbl="node1" presStyleIdx="1" presStyleCnt="6">
        <dgm:presLayoutVars>
          <dgm:bulletEnabled val="1"/>
        </dgm:presLayoutVars>
      </dgm:prSet>
      <dgm:spPr/>
    </dgm:pt>
    <dgm:pt modelId="{0F23AA95-3688-45B4-BB8F-9C987FF35617}" type="pres">
      <dgm:prSet presAssocID="{C9245C0E-F3C7-4B57-9881-43B682D1178E}" presName="sibTrans" presStyleLbl="sibTrans2D1" presStyleIdx="1" presStyleCnt="5"/>
      <dgm:spPr/>
    </dgm:pt>
    <dgm:pt modelId="{A3CE66C6-172C-4D15-B40E-D617C3DA5982}" type="pres">
      <dgm:prSet presAssocID="{C9245C0E-F3C7-4B57-9881-43B682D1178E}" presName="connectorText" presStyleLbl="sibTrans2D1" presStyleIdx="1" presStyleCnt="5"/>
      <dgm:spPr/>
    </dgm:pt>
    <dgm:pt modelId="{C8685F08-05E7-4737-91A9-4126A199771E}" type="pres">
      <dgm:prSet presAssocID="{FFB0F0C9-E4B7-40E8-854D-BCA875DCB9BF}" presName="node" presStyleLbl="node1" presStyleIdx="2" presStyleCnt="6">
        <dgm:presLayoutVars>
          <dgm:bulletEnabled val="1"/>
        </dgm:presLayoutVars>
      </dgm:prSet>
      <dgm:spPr/>
    </dgm:pt>
    <dgm:pt modelId="{D5369B32-380C-4E26-9B47-D35B57193384}" type="pres">
      <dgm:prSet presAssocID="{1785E9B3-320B-4BC4-88CB-3D8AC92A318B}" presName="sibTrans" presStyleLbl="sibTrans2D1" presStyleIdx="2" presStyleCnt="5"/>
      <dgm:spPr/>
    </dgm:pt>
    <dgm:pt modelId="{E48EFE21-23FE-47EE-A2FC-3665DBFB5F47}" type="pres">
      <dgm:prSet presAssocID="{1785E9B3-320B-4BC4-88CB-3D8AC92A318B}" presName="connectorText" presStyleLbl="sibTrans2D1" presStyleIdx="2" presStyleCnt="5"/>
      <dgm:spPr/>
    </dgm:pt>
    <dgm:pt modelId="{2726DEDF-520E-45CA-8BF1-B98786C270EC}" type="pres">
      <dgm:prSet presAssocID="{F993ED7E-717E-4178-B494-85F217A2F14A}" presName="node" presStyleLbl="node1" presStyleIdx="3" presStyleCnt="6">
        <dgm:presLayoutVars>
          <dgm:bulletEnabled val="1"/>
        </dgm:presLayoutVars>
      </dgm:prSet>
      <dgm:spPr/>
    </dgm:pt>
    <dgm:pt modelId="{696DB6A5-A5E1-4D70-A4C1-19CA7FF8F6BE}" type="pres">
      <dgm:prSet presAssocID="{781B8281-34F3-455B-8A68-46CCCF294E49}" presName="sibTrans" presStyleLbl="sibTrans2D1" presStyleIdx="3" presStyleCnt="5"/>
      <dgm:spPr/>
    </dgm:pt>
    <dgm:pt modelId="{6543B030-7C91-4400-BBF8-D7CAB226BB83}" type="pres">
      <dgm:prSet presAssocID="{781B8281-34F3-455B-8A68-46CCCF294E49}" presName="connectorText" presStyleLbl="sibTrans2D1" presStyleIdx="3" presStyleCnt="5"/>
      <dgm:spPr/>
    </dgm:pt>
    <dgm:pt modelId="{CD2765F3-856A-4779-B976-C3738FF17960}" type="pres">
      <dgm:prSet presAssocID="{37174022-B6E9-487F-8856-8AF83FE2580C}" presName="node" presStyleLbl="node1" presStyleIdx="4" presStyleCnt="6">
        <dgm:presLayoutVars>
          <dgm:bulletEnabled val="1"/>
        </dgm:presLayoutVars>
      </dgm:prSet>
      <dgm:spPr/>
    </dgm:pt>
    <dgm:pt modelId="{C1C98025-04E3-41B1-A6C0-1A8F34D82E60}" type="pres">
      <dgm:prSet presAssocID="{D35D532B-70BE-4605-BCF4-4EDD73416937}" presName="sibTrans" presStyleLbl="sibTrans2D1" presStyleIdx="4" presStyleCnt="5"/>
      <dgm:spPr/>
    </dgm:pt>
    <dgm:pt modelId="{FC5E76D7-77B0-4AAC-99D8-4B703202DE67}" type="pres">
      <dgm:prSet presAssocID="{D35D532B-70BE-4605-BCF4-4EDD73416937}" presName="connectorText" presStyleLbl="sibTrans2D1" presStyleIdx="4" presStyleCnt="5"/>
      <dgm:spPr/>
    </dgm:pt>
    <dgm:pt modelId="{F196D05A-0F20-43B9-AD54-C7D10C17B1FF}" type="pres">
      <dgm:prSet presAssocID="{481F1E13-1005-46B7-B142-167CD708C273}" presName="node" presStyleLbl="node1" presStyleIdx="5" presStyleCnt="6">
        <dgm:presLayoutVars>
          <dgm:bulletEnabled val="1"/>
        </dgm:presLayoutVars>
      </dgm:prSet>
      <dgm:spPr/>
    </dgm:pt>
  </dgm:ptLst>
  <dgm:cxnLst>
    <dgm:cxn modelId="{7A4C240E-D6D0-4A28-9212-D1570AF6103D}" type="presOf" srcId="{F620A126-569F-488B-86C5-444264B855CA}" destId="{F5659E26-72EE-4AAA-A6CE-3AC87631B563}" srcOrd="0" destOrd="0" presId="urn:microsoft.com/office/officeart/2005/8/layout/process5"/>
    <dgm:cxn modelId="{1A252819-830C-462B-BC5C-FF528FF04D67}" type="presOf" srcId="{781B8281-34F3-455B-8A68-46CCCF294E49}" destId="{6543B030-7C91-4400-BBF8-D7CAB226BB83}" srcOrd="1" destOrd="0" presId="urn:microsoft.com/office/officeart/2005/8/layout/process5"/>
    <dgm:cxn modelId="{F29BA036-5063-49F5-BB6B-25544AACCF67}" type="presOf" srcId="{1785E9B3-320B-4BC4-88CB-3D8AC92A318B}" destId="{D5369B32-380C-4E26-9B47-D35B57193384}" srcOrd="0" destOrd="0" presId="urn:microsoft.com/office/officeart/2005/8/layout/process5"/>
    <dgm:cxn modelId="{3B279B39-298E-41C4-A91B-DB5DBCF2DA43}" type="presOf" srcId="{1785E9B3-320B-4BC4-88CB-3D8AC92A318B}" destId="{E48EFE21-23FE-47EE-A2FC-3665DBFB5F47}" srcOrd="1" destOrd="0" presId="urn:microsoft.com/office/officeart/2005/8/layout/process5"/>
    <dgm:cxn modelId="{09A4D340-524B-4F04-ACC2-F9B8F34AF813}" srcId="{97F0F48F-F94D-4521-B758-CBBDAF564F1F}" destId="{F993ED7E-717E-4178-B494-85F217A2F14A}" srcOrd="3" destOrd="0" parTransId="{BEC5118A-8E2C-4789-A573-BB686E6A3A6F}" sibTransId="{781B8281-34F3-455B-8A68-46CCCF294E49}"/>
    <dgm:cxn modelId="{8DCC715D-8AEB-4B75-A064-183633B2487F}" type="presOf" srcId="{F993ED7E-717E-4178-B494-85F217A2F14A}" destId="{2726DEDF-520E-45CA-8BF1-B98786C270EC}" srcOrd="0" destOrd="0" presId="urn:microsoft.com/office/officeart/2005/8/layout/process5"/>
    <dgm:cxn modelId="{BC1B6460-5064-4D2C-86FF-8365890357DC}" type="presOf" srcId="{481F1E13-1005-46B7-B142-167CD708C273}" destId="{F196D05A-0F20-43B9-AD54-C7D10C17B1FF}" srcOrd="0" destOrd="0" presId="urn:microsoft.com/office/officeart/2005/8/layout/process5"/>
    <dgm:cxn modelId="{B2BADC6F-D9CC-4670-9E16-80296C7FF914}" srcId="{97F0F48F-F94D-4521-B758-CBBDAF564F1F}" destId="{37174022-B6E9-487F-8856-8AF83FE2580C}" srcOrd="4" destOrd="0" parTransId="{45D8E236-903A-41D5-BEAB-BAB0D2EC96C7}" sibTransId="{D35D532B-70BE-4605-BCF4-4EDD73416937}"/>
    <dgm:cxn modelId="{89EEB471-1080-4B90-A55A-889F0BAEA45B}" type="presOf" srcId="{177AE387-3F81-4F3D-B5BA-F6A66F930368}" destId="{52A77E0A-73E2-400C-8CF0-2FBF0C060F42}" srcOrd="0" destOrd="0" presId="urn:microsoft.com/office/officeart/2005/8/layout/process5"/>
    <dgm:cxn modelId="{08FA007B-8AD4-4DAF-B07C-1D57514F70E2}" type="presOf" srcId="{37174022-B6E9-487F-8856-8AF83FE2580C}" destId="{CD2765F3-856A-4779-B976-C3738FF17960}" srcOrd="0" destOrd="0" presId="urn:microsoft.com/office/officeart/2005/8/layout/process5"/>
    <dgm:cxn modelId="{8738DC84-7FCD-42EB-B15D-C82847D5C3E0}" type="presOf" srcId="{F620A126-569F-488B-86C5-444264B855CA}" destId="{391FFBDF-8AC3-4FED-8917-8FF81B9C2462}" srcOrd="1" destOrd="0" presId="urn:microsoft.com/office/officeart/2005/8/layout/process5"/>
    <dgm:cxn modelId="{6A822485-766F-4D8F-B36C-76D14A84B43C}" type="presOf" srcId="{FFB0F0C9-E4B7-40E8-854D-BCA875DCB9BF}" destId="{C8685F08-05E7-4737-91A9-4126A199771E}" srcOrd="0" destOrd="0" presId="urn:microsoft.com/office/officeart/2005/8/layout/process5"/>
    <dgm:cxn modelId="{AC26CD86-A081-4251-895B-48B0FF7BC0F6}" type="presOf" srcId="{97F0F48F-F94D-4521-B758-CBBDAF564F1F}" destId="{C7B408E9-806F-45D6-B06D-46157146297D}" srcOrd="0" destOrd="0" presId="urn:microsoft.com/office/officeart/2005/8/layout/process5"/>
    <dgm:cxn modelId="{3898F888-14EB-40E4-AA93-98C4EED9E532}" srcId="{97F0F48F-F94D-4521-B758-CBBDAF564F1F}" destId="{177AE387-3F81-4F3D-B5BA-F6A66F930368}" srcOrd="0" destOrd="0" parTransId="{C640E69C-545C-4A31-8441-0AF1F43B1F35}" sibTransId="{F620A126-569F-488B-86C5-444264B855CA}"/>
    <dgm:cxn modelId="{C0BB9894-74DD-4A42-9009-35FF492C538C}" type="presOf" srcId="{C9245C0E-F3C7-4B57-9881-43B682D1178E}" destId="{A3CE66C6-172C-4D15-B40E-D617C3DA5982}" srcOrd="1" destOrd="0" presId="urn:microsoft.com/office/officeart/2005/8/layout/process5"/>
    <dgm:cxn modelId="{4A0E14A4-9117-4F78-88A1-A7841F1F5B52}" type="presOf" srcId="{781B8281-34F3-455B-8A68-46CCCF294E49}" destId="{696DB6A5-A5E1-4D70-A4C1-19CA7FF8F6BE}" srcOrd="0" destOrd="0" presId="urn:microsoft.com/office/officeart/2005/8/layout/process5"/>
    <dgm:cxn modelId="{BB4338A7-8773-45E2-94C3-8CC91D68C5AA}" type="presOf" srcId="{D35D532B-70BE-4605-BCF4-4EDD73416937}" destId="{FC5E76D7-77B0-4AAC-99D8-4B703202DE67}" srcOrd="1" destOrd="0" presId="urn:microsoft.com/office/officeart/2005/8/layout/process5"/>
    <dgm:cxn modelId="{44C19DAA-F691-43B6-84AF-A052B5A72E86}" srcId="{97F0F48F-F94D-4521-B758-CBBDAF564F1F}" destId="{FFB0F0C9-E4B7-40E8-854D-BCA875DCB9BF}" srcOrd="2" destOrd="0" parTransId="{FE897DE8-C86A-4545-BD87-46F6394BC571}" sibTransId="{1785E9B3-320B-4BC4-88CB-3D8AC92A318B}"/>
    <dgm:cxn modelId="{E81B0DB5-DEE0-4E83-A25E-AE9DF1D6A7DA}" type="presOf" srcId="{628CBCEB-159C-4DB6-8FB5-CFC363D61E92}" destId="{CA05F56E-CEFD-4439-9F55-4577C50189FC}" srcOrd="0" destOrd="0" presId="urn:microsoft.com/office/officeart/2005/8/layout/process5"/>
    <dgm:cxn modelId="{61BB12BD-BAEB-4ABD-ACA7-BB94B3DED9F9}" type="presOf" srcId="{C9245C0E-F3C7-4B57-9881-43B682D1178E}" destId="{0F23AA95-3688-45B4-BB8F-9C987FF35617}" srcOrd="0" destOrd="0" presId="urn:microsoft.com/office/officeart/2005/8/layout/process5"/>
    <dgm:cxn modelId="{424F23BD-0B7A-4AE0-93E9-FC78DEFA5254}" srcId="{97F0F48F-F94D-4521-B758-CBBDAF564F1F}" destId="{628CBCEB-159C-4DB6-8FB5-CFC363D61E92}" srcOrd="1" destOrd="0" parTransId="{2CFF115B-E13D-4F88-B858-4DC923EADAB8}" sibTransId="{C9245C0E-F3C7-4B57-9881-43B682D1178E}"/>
    <dgm:cxn modelId="{995141C7-61BF-4156-A4A5-CFD001E321F3}" srcId="{97F0F48F-F94D-4521-B758-CBBDAF564F1F}" destId="{481F1E13-1005-46B7-B142-167CD708C273}" srcOrd="5" destOrd="0" parTransId="{ADA7F8D2-30C3-4A1E-93D1-C147D79219FA}" sibTransId="{E31C9058-5952-45F9-898B-9E748BE1E64C}"/>
    <dgm:cxn modelId="{D48EA5C8-AA03-456A-8F50-2EE084B5C5D0}" type="presOf" srcId="{D35D532B-70BE-4605-BCF4-4EDD73416937}" destId="{C1C98025-04E3-41B1-A6C0-1A8F34D82E60}" srcOrd="0" destOrd="0" presId="urn:microsoft.com/office/officeart/2005/8/layout/process5"/>
    <dgm:cxn modelId="{3CE3FA72-A932-4BFF-B16B-3531A5873D4D}" type="presParOf" srcId="{C7B408E9-806F-45D6-B06D-46157146297D}" destId="{52A77E0A-73E2-400C-8CF0-2FBF0C060F42}" srcOrd="0" destOrd="0" presId="urn:microsoft.com/office/officeart/2005/8/layout/process5"/>
    <dgm:cxn modelId="{F31BAAD3-E7A5-4B8E-B859-655378D0638D}" type="presParOf" srcId="{C7B408E9-806F-45D6-B06D-46157146297D}" destId="{F5659E26-72EE-4AAA-A6CE-3AC87631B563}" srcOrd="1" destOrd="0" presId="urn:microsoft.com/office/officeart/2005/8/layout/process5"/>
    <dgm:cxn modelId="{C11F513D-E8A1-48E3-81A5-231818643FAD}" type="presParOf" srcId="{F5659E26-72EE-4AAA-A6CE-3AC87631B563}" destId="{391FFBDF-8AC3-4FED-8917-8FF81B9C2462}" srcOrd="0" destOrd="0" presId="urn:microsoft.com/office/officeart/2005/8/layout/process5"/>
    <dgm:cxn modelId="{C56EC7A7-8443-4624-BA59-C31C6E95DFDA}" type="presParOf" srcId="{C7B408E9-806F-45D6-B06D-46157146297D}" destId="{CA05F56E-CEFD-4439-9F55-4577C50189FC}" srcOrd="2" destOrd="0" presId="urn:microsoft.com/office/officeart/2005/8/layout/process5"/>
    <dgm:cxn modelId="{E02A7719-42D2-48D5-A81B-85F4DC65C566}" type="presParOf" srcId="{C7B408E9-806F-45D6-B06D-46157146297D}" destId="{0F23AA95-3688-45B4-BB8F-9C987FF35617}" srcOrd="3" destOrd="0" presId="urn:microsoft.com/office/officeart/2005/8/layout/process5"/>
    <dgm:cxn modelId="{F79C19A1-E843-4A00-9269-A9DDA900E54F}" type="presParOf" srcId="{0F23AA95-3688-45B4-BB8F-9C987FF35617}" destId="{A3CE66C6-172C-4D15-B40E-D617C3DA5982}" srcOrd="0" destOrd="0" presId="urn:microsoft.com/office/officeart/2005/8/layout/process5"/>
    <dgm:cxn modelId="{B619275F-7246-40B1-B6DD-40166BC833CD}" type="presParOf" srcId="{C7B408E9-806F-45D6-B06D-46157146297D}" destId="{C8685F08-05E7-4737-91A9-4126A199771E}" srcOrd="4" destOrd="0" presId="urn:microsoft.com/office/officeart/2005/8/layout/process5"/>
    <dgm:cxn modelId="{4ED40DCB-19F8-4C5C-8847-A3C2D388C490}" type="presParOf" srcId="{C7B408E9-806F-45D6-B06D-46157146297D}" destId="{D5369B32-380C-4E26-9B47-D35B57193384}" srcOrd="5" destOrd="0" presId="urn:microsoft.com/office/officeart/2005/8/layout/process5"/>
    <dgm:cxn modelId="{FCC8524E-8893-4F6B-9D10-C7F66F3D4D02}" type="presParOf" srcId="{D5369B32-380C-4E26-9B47-D35B57193384}" destId="{E48EFE21-23FE-47EE-A2FC-3665DBFB5F47}" srcOrd="0" destOrd="0" presId="urn:microsoft.com/office/officeart/2005/8/layout/process5"/>
    <dgm:cxn modelId="{1ED26A0D-4A46-4BC3-B326-410DC2D0F602}" type="presParOf" srcId="{C7B408E9-806F-45D6-B06D-46157146297D}" destId="{2726DEDF-520E-45CA-8BF1-B98786C270EC}" srcOrd="6" destOrd="0" presId="urn:microsoft.com/office/officeart/2005/8/layout/process5"/>
    <dgm:cxn modelId="{94BB06E0-FAAA-4DB5-B779-5EDE13CB028B}" type="presParOf" srcId="{C7B408E9-806F-45D6-B06D-46157146297D}" destId="{696DB6A5-A5E1-4D70-A4C1-19CA7FF8F6BE}" srcOrd="7" destOrd="0" presId="urn:microsoft.com/office/officeart/2005/8/layout/process5"/>
    <dgm:cxn modelId="{E42772FD-EF0F-4A12-B2BE-BA810B261A41}" type="presParOf" srcId="{696DB6A5-A5E1-4D70-A4C1-19CA7FF8F6BE}" destId="{6543B030-7C91-4400-BBF8-D7CAB226BB83}" srcOrd="0" destOrd="0" presId="urn:microsoft.com/office/officeart/2005/8/layout/process5"/>
    <dgm:cxn modelId="{DE5BF059-0602-4958-826D-C3DAB180995E}" type="presParOf" srcId="{C7B408E9-806F-45D6-B06D-46157146297D}" destId="{CD2765F3-856A-4779-B976-C3738FF17960}" srcOrd="8" destOrd="0" presId="urn:microsoft.com/office/officeart/2005/8/layout/process5"/>
    <dgm:cxn modelId="{9AC6F6A7-6CE8-4663-B6CF-72D0644CDE7D}" type="presParOf" srcId="{C7B408E9-806F-45D6-B06D-46157146297D}" destId="{C1C98025-04E3-41B1-A6C0-1A8F34D82E60}" srcOrd="9" destOrd="0" presId="urn:microsoft.com/office/officeart/2005/8/layout/process5"/>
    <dgm:cxn modelId="{ED6A9CB9-14B0-49F1-9214-93D95BF4EACE}" type="presParOf" srcId="{C1C98025-04E3-41B1-A6C0-1A8F34D82E60}" destId="{FC5E76D7-77B0-4AAC-99D8-4B703202DE67}" srcOrd="0" destOrd="0" presId="urn:microsoft.com/office/officeart/2005/8/layout/process5"/>
    <dgm:cxn modelId="{DA487152-691D-4333-B2D4-58384D6D6F6A}" type="presParOf" srcId="{C7B408E9-806F-45D6-B06D-46157146297D}" destId="{F196D05A-0F20-43B9-AD54-C7D10C17B1F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77E0A-73E2-400C-8CF0-2FBF0C060F42}">
      <dsp:nvSpPr>
        <dsp:cNvPr id="0" name=""/>
        <dsp:cNvSpPr/>
      </dsp:nvSpPr>
      <dsp:spPr>
        <a:xfrm>
          <a:off x="6547" y="842730"/>
          <a:ext cx="1956864" cy="1174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Valtuustoaloite 9/2021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Fullmäktigemotion 9/2021</a:t>
          </a:r>
          <a:endParaRPr lang="sv-FI" sz="1200" kern="1200"/>
        </a:p>
      </dsp:txBody>
      <dsp:txXfrm>
        <a:off x="40936" y="877119"/>
        <a:ext cx="1888086" cy="1105340"/>
      </dsp:txXfrm>
    </dsp:sp>
    <dsp:sp modelId="{F5659E26-72EE-4AAA-A6CE-3AC87631B563}">
      <dsp:nvSpPr>
        <dsp:cNvPr id="0" name=""/>
        <dsp:cNvSpPr/>
      </dsp:nvSpPr>
      <dsp:spPr>
        <a:xfrm>
          <a:off x="2135615" y="1187138"/>
          <a:ext cx="414855" cy="485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FI" sz="1000" kern="1200"/>
        </a:p>
      </dsp:txBody>
      <dsp:txXfrm>
        <a:off x="2135615" y="1284198"/>
        <a:ext cx="290399" cy="291182"/>
      </dsp:txXfrm>
    </dsp:sp>
    <dsp:sp modelId="{CA05F56E-CEFD-4439-9F55-4577C50189FC}">
      <dsp:nvSpPr>
        <dsp:cNvPr id="0" name=""/>
        <dsp:cNvSpPr/>
      </dsp:nvSpPr>
      <dsp:spPr>
        <a:xfrm>
          <a:off x="2746157" y="842730"/>
          <a:ext cx="1956864" cy="1174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Päätös hakemisesta 10/2022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Beslut att ansöka 10/2022 </a:t>
          </a:r>
          <a:endParaRPr lang="sv-FI" sz="1200" kern="1200"/>
        </a:p>
      </dsp:txBody>
      <dsp:txXfrm>
        <a:off x="2780546" y="877119"/>
        <a:ext cx="1888086" cy="1105340"/>
      </dsp:txXfrm>
    </dsp:sp>
    <dsp:sp modelId="{0F23AA95-3688-45B4-BB8F-9C987FF35617}">
      <dsp:nvSpPr>
        <dsp:cNvPr id="0" name=""/>
        <dsp:cNvSpPr/>
      </dsp:nvSpPr>
      <dsp:spPr>
        <a:xfrm>
          <a:off x="4875226" y="1187138"/>
          <a:ext cx="414855" cy="485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FI" sz="1000" kern="1200"/>
        </a:p>
      </dsp:txBody>
      <dsp:txXfrm>
        <a:off x="4875226" y="1284198"/>
        <a:ext cx="290399" cy="291182"/>
      </dsp:txXfrm>
    </dsp:sp>
    <dsp:sp modelId="{C8685F08-05E7-4737-91A9-4126A199771E}">
      <dsp:nvSpPr>
        <dsp:cNvPr id="0" name=""/>
        <dsp:cNvSpPr/>
      </dsp:nvSpPr>
      <dsp:spPr>
        <a:xfrm>
          <a:off x="5485768" y="842730"/>
          <a:ext cx="1956864" cy="1174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Aloitus 2023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Inledning 2023</a:t>
          </a:r>
          <a:endParaRPr lang="sv-FI" sz="1200" kern="1200"/>
        </a:p>
      </dsp:txBody>
      <dsp:txXfrm>
        <a:off x="5520157" y="877119"/>
        <a:ext cx="1888086" cy="1105340"/>
      </dsp:txXfrm>
    </dsp:sp>
    <dsp:sp modelId="{D5369B32-380C-4E26-9B47-D35B57193384}">
      <dsp:nvSpPr>
        <dsp:cNvPr id="0" name=""/>
        <dsp:cNvSpPr/>
      </dsp:nvSpPr>
      <dsp:spPr>
        <a:xfrm rot="5400000">
          <a:off x="6256772" y="2153829"/>
          <a:ext cx="414855" cy="485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FI" sz="1000" kern="1200"/>
        </a:p>
      </dsp:txBody>
      <dsp:txXfrm rot="-5400000">
        <a:off x="6318609" y="2189052"/>
        <a:ext cx="291182" cy="290399"/>
      </dsp:txXfrm>
    </dsp:sp>
    <dsp:sp modelId="{2726DEDF-520E-45CA-8BF1-B98786C270EC}">
      <dsp:nvSpPr>
        <dsp:cNvPr id="0" name=""/>
        <dsp:cNvSpPr/>
      </dsp:nvSpPr>
      <dsp:spPr>
        <a:xfrm>
          <a:off x="5485768" y="2799594"/>
          <a:ext cx="1956864" cy="1174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Nykytilankartoitus 2023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Kartläggning om nuläget 2023</a:t>
          </a:r>
          <a:endParaRPr lang="sv-FI" sz="1200" kern="1200"/>
        </a:p>
      </dsp:txBody>
      <dsp:txXfrm>
        <a:off x="5520157" y="2833983"/>
        <a:ext cx="1888086" cy="1105340"/>
      </dsp:txXfrm>
    </dsp:sp>
    <dsp:sp modelId="{696DB6A5-A5E1-4D70-A4C1-19CA7FF8F6BE}">
      <dsp:nvSpPr>
        <dsp:cNvPr id="0" name=""/>
        <dsp:cNvSpPr/>
      </dsp:nvSpPr>
      <dsp:spPr>
        <a:xfrm rot="10800000">
          <a:off x="4898708" y="3144003"/>
          <a:ext cx="414855" cy="485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FI" sz="1000" kern="1200"/>
        </a:p>
      </dsp:txBody>
      <dsp:txXfrm rot="10800000">
        <a:off x="5023164" y="3241063"/>
        <a:ext cx="290399" cy="291182"/>
      </dsp:txXfrm>
    </dsp:sp>
    <dsp:sp modelId="{CD2765F3-856A-4779-B976-C3738FF17960}">
      <dsp:nvSpPr>
        <dsp:cNvPr id="0" name=""/>
        <dsp:cNvSpPr/>
      </dsp:nvSpPr>
      <dsp:spPr>
        <a:xfrm>
          <a:off x="2746157" y="2799594"/>
          <a:ext cx="1956864" cy="1174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Toimintasuunnitelmakausi 2024-2025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Verksamhetsplan 2024-2025</a:t>
          </a:r>
          <a:endParaRPr lang="sv-FI" sz="1200" kern="1200"/>
        </a:p>
      </dsp:txBody>
      <dsp:txXfrm>
        <a:off x="2780546" y="2833983"/>
        <a:ext cx="1888086" cy="1105340"/>
      </dsp:txXfrm>
    </dsp:sp>
    <dsp:sp modelId="{C1C98025-04E3-41B1-A6C0-1A8F34D82E60}">
      <dsp:nvSpPr>
        <dsp:cNvPr id="0" name=""/>
        <dsp:cNvSpPr/>
      </dsp:nvSpPr>
      <dsp:spPr>
        <a:xfrm rot="10800000">
          <a:off x="2159098" y="3144003"/>
          <a:ext cx="414855" cy="485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FI" sz="1000" kern="1200"/>
        </a:p>
      </dsp:txBody>
      <dsp:txXfrm rot="10800000">
        <a:off x="2283554" y="3241063"/>
        <a:ext cx="290399" cy="291182"/>
      </dsp:txXfrm>
    </dsp:sp>
    <dsp:sp modelId="{F196D05A-0F20-43B9-AD54-C7D10C17B1FF}">
      <dsp:nvSpPr>
        <dsp:cNvPr id="0" name=""/>
        <dsp:cNvSpPr/>
      </dsp:nvSpPr>
      <dsp:spPr>
        <a:xfrm>
          <a:off x="6547" y="2799594"/>
          <a:ext cx="1956864" cy="1174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Arviointi 2025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Utvärdering 2025</a:t>
          </a:r>
          <a:endParaRPr lang="sv-FI" sz="1200" kern="1200"/>
        </a:p>
      </dsp:txBody>
      <dsp:txXfrm>
        <a:off x="40936" y="2833983"/>
        <a:ext cx="1888086" cy="1105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77E0A-73E2-400C-8CF0-2FBF0C060F42}">
      <dsp:nvSpPr>
        <dsp:cNvPr id="0" name=""/>
        <dsp:cNvSpPr/>
      </dsp:nvSpPr>
      <dsp:spPr>
        <a:xfrm>
          <a:off x="6547" y="842730"/>
          <a:ext cx="1956864" cy="1174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Valtuustoaloite 9/2021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Fullmäktigemotion 9/2021</a:t>
          </a:r>
          <a:endParaRPr lang="sv-FI" sz="1200" kern="1200"/>
        </a:p>
      </dsp:txBody>
      <dsp:txXfrm>
        <a:off x="40936" y="877119"/>
        <a:ext cx="1888086" cy="1105340"/>
      </dsp:txXfrm>
    </dsp:sp>
    <dsp:sp modelId="{F5659E26-72EE-4AAA-A6CE-3AC87631B563}">
      <dsp:nvSpPr>
        <dsp:cNvPr id="0" name=""/>
        <dsp:cNvSpPr/>
      </dsp:nvSpPr>
      <dsp:spPr>
        <a:xfrm>
          <a:off x="2135615" y="1187138"/>
          <a:ext cx="414855" cy="485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FI" sz="1000" kern="1200"/>
        </a:p>
      </dsp:txBody>
      <dsp:txXfrm>
        <a:off x="2135615" y="1284198"/>
        <a:ext cx="290399" cy="291182"/>
      </dsp:txXfrm>
    </dsp:sp>
    <dsp:sp modelId="{CA05F56E-CEFD-4439-9F55-4577C50189FC}">
      <dsp:nvSpPr>
        <dsp:cNvPr id="0" name=""/>
        <dsp:cNvSpPr/>
      </dsp:nvSpPr>
      <dsp:spPr>
        <a:xfrm>
          <a:off x="2746157" y="842730"/>
          <a:ext cx="1956864" cy="1174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Päätös hakemisesta 10/2022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Beslut att ansöka 10/2022 </a:t>
          </a:r>
          <a:endParaRPr lang="sv-FI" sz="1200" kern="1200"/>
        </a:p>
      </dsp:txBody>
      <dsp:txXfrm>
        <a:off x="2780546" y="877119"/>
        <a:ext cx="1888086" cy="1105340"/>
      </dsp:txXfrm>
    </dsp:sp>
    <dsp:sp modelId="{0F23AA95-3688-45B4-BB8F-9C987FF35617}">
      <dsp:nvSpPr>
        <dsp:cNvPr id="0" name=""/>
        <dsp:cNvSpPr/>
      </dsp:nvSpPr>
      <dsp:spPr>
        <a:xfrm>
          <a:off x="4875226" y="1187138"/>
          <a:ext cx="414855" cy="485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FI" sz="1000" kern="1200"/>
        </a:p>
      </dsp:txBody>
      <dsp:txXfrm>
        <a:off x="4875226" y="1284198"/>
        <a:ext cx="290399" cy="291182"/>
      </dsp:txXfrm>
    </dsp:sp>
    <dsp:sp modelId="{C8685F08-05E7-4737-91A9-4126A199771E}">
      <dsp:nvSpPr>
        <dsp:cNvPr id="0" name=""/>
        <dsp:cNvSpPr/>
      </dsp:nvSpPr>
      <dsp:spPr>
        <a:xfrm>
          <a:off x="5485768" y="842730"/>
          <a:ext cx="1956864" cy="1174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Aloitus 2023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Inledning 2023</a:t>
          </a:r>
          <a:endParaRPr lang="sv-FI" sz="1200" kern="1200"/>
        </a:p>
      </dsp:txBody>
      <dsp:txXfrm>
        <a:off x="5520157" y="877119"/>
        <a:ext cx="1888086" cy="1105340"/>
      </dsp:txXfrm>
    </dsp:sp>
    <dsp:sp modelId="{D5369B32-380C-4E26-9B47-D35B57193384}">
      <dsp:nvSpPr>
        <dsp:cNvPr id="0" name=""/>
        <dsp:cNvSpPr/>
      </dsp:nvSpPr>
      <dsp:spPr>
        <a:xfrm rot="5400000">
          <a:off x="6256772" y="2153829"/>
          <a:ext cx="414855" cy="485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FI" sz="1000" kern="1200"/>
        </a:p>
      </dsp:txBody>
      <dsp:txXfrm rot="-5400000">
        <a:off x="6318609" y="2189052"/>
        <a:ext cx="291182" cy="290399"/>
      </dsp:txXfrm>
    </dsp:sp>
    <dsp:sp modelId="{2726DEDF-520E-45CA-8BF1-B98786C270EC}">
      <dsp:nvSpPr>
        <dsp:cNvPr id="0" name=""/>
        <dsp:cNvSpPr/>
      </dsp:nvSpPr>
      <dsp:spPr>
        <a:xfrm>
          <a:off x="5485768" y="2799594"/>
          <a:ext cx="1956864" cy="1174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Nykytilankartoitus 2023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Kartläggning om nuläget 2023</a:t>
          </a:r>
          <a:endParaRPr lang="sv-FI" sz="1200" kern="1200"/>
        </a:p>
      </dsp:txBody>
      <dsp:txXfrm>
        <a:off x="5520157" y="2833983"/>
        <a:ext cx="1888086" cy="1105340"/>
      </dsp:txXfrm>
    </dsp:sp>
    <dsp:sp modelId="{696DB6A5-A5E1-4D70-A4C1-19CA7FF8F6BE}">
      <dsp:nvSpPr>
        <dsp:cNvPr id="0" name=""/>
        <dsp:cNvSpPr/>
      </dsp:nvSpPr>
      <dsp:spPr>
        <a:xfrm rot="10800000">
          <a:off x="4898708" y="3144003"/>
          <a:ext cx="414855" cy="485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FI" sz="1000" kern="1200"/>
        </a:p>
      </dsp:txBody>
      <dsp:txXfrm rot="10800000">
        <a:off x="5023164" y="3241063"/>
        <a:ext cx="290399" cy="291182"/>
      </dsp:txXfrm>
    </dsp:sp>
    <dsp:sp modelId="{CD2765F3-856A-4779-B976-C3738FF17960}">
      <dsp:nvSpPr>
        <dsp:cNvPr id="0" name=""/>
        <dsp:cNvSpPr/>
      </dsp:nvSpPr>
      <dsp:spPr>
        <a:xfrm>
          <a:off x="2746157" y="2799594"/>
          <a:ext cx="1956864" cy="1174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Toimintasuunnitelmakausi 2024-2025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Verksamhetsplan 2024-2025</a:t>
          </a:r>
          <a:endParaRPr lang="sv-FI" sz="1200" kern="1200"/>
        </a:p>
      </dsp:txBody>
      <dsp:txXfrm>
        <a:off x="2780546" y="2833983"/>
        <a:ext cx="1888086" cy="1105340"/>
      </dsp:txXfrm>
    </dsp:sp>
    <dsp:sp modelId="{C1C98025-04E3-41B1-A6C0-1A8F34D82E60}">
      <dsp:nvSpPr>
        <dsp:cNvPr id="0" name=""/>
        <dsp:cNvSpPr/>
      </dsp:nvSpPr>
      <dsp:spPr>
        <a:xfrm rot="10800000">
          <a:off x="2159098" y="3144003"/>
          <a:ext cx="414855" cy="485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FI" sz="1000" kern="1200"/>
        </a:p>
      </dsp:txBody>
      <dsp:txXfrm rot="10800000">
        <a:off x="2283554" y="3241063"/>
        <a:ext cx="290399" cy="291182"/>
      </dsp:txXfrm>
    </dsp:sp>
    <dsp:sp modelId="{F196D05A-0F20-43B9-AD54-C7D10C17B1FF}">
      <dsp:nvSpPr>
        <dsp:cNvPr id="0" name=""/>
        <dsp:cNvSpPr/>
      </dsp:nvSpPr>
      <dsp:spPr>
        <a:xfrm>
          <a:off x="6547" y="2799594"/>
          <a:ext cx="1956864" cy="11741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Arviointi 2025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/>
            <a:t>Utvärdering 2025</a:t>
          </a:r>
          <a:endParaRPr lang="sv-FI" sz="1200" kern="1200"/>
        </a:p>
      </dsp:txBody>
      <dsp:txXfrm>
        <a:off x="40936" y="2833983"/>
        <a:ext cx="1888086" cy="1105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C011D3A-6970-3C6F-8998-29448F92F4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2025" y="6246813"/>
            <a:ext cx="5187950" cy="4365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sz="1800" dirty="0" err="1"/>
              <a:t>Namn</a:t>
            </a:r>
            <a:r>
              <a:rPr lang="fi-FI" sz="1800" dirty="0"/>
              <a:t> / datum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1F4B1B93-427F-F73D-9AB3-DB3E8AECA8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0425" y="3674692"/>
            <a:ext cx="5391150" cy="70045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sz="2400" b="1" dirty="0" err="1"/>
              <a:t>Underrubrik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7A293-A13D-CA4C-84C4-2D5CF08C7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9693" y="2993717"/>
            <a:ext cx="5392615" cy="554036"/>
          </a:xfrm>
        </p:spPr>
        <p:txBody>
          <a:bodyPr anchor="b">
            <a:normAutofit/>
          </a:bodyPr>
          <a:lstStyle>
            <a:lvl1pPr algn="ctr">
              <a:defRPr sz="3600" b="1" baseline="0">
                <a:solidFill>
                  <a:srgbClr val="262E5E"/>
                </a:solidFill>
              </a:defRPr>
            </a:lvl1pPr>
          </a:lstStyle>
          <a:p>
            <a:r>
              <a:rPr lang="en-US" dirty="0"/>
              <a:t>Rubrik</a:t>
            </a:r>
            <a:endParaRPr lang="fi-FI" dirty="0"/>
          </a:p>
        </p:txBody>
      </p:sp>
      <p:pic>
        <p:nvPicPr>
          <p:cNvPr id="6" name="Kuva 5" descr="Kimitoöns logo, Kemiönsaaren logo">
            <a:extLst>
              <a:ext uri="{FF2B5EF4-FFF2-40B4-BE49-F238E27FC236}">
                <a16:creationId xmlns:a16="http://schemas.microsoft.com/office/drawing/2014/main" id="{FF3AA8A8-46B7-E4D1-5BCD-68626DF1E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5097" y="570732"/>
            <a:ext cx="1641805" cy="123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/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5C40-E6B9-DE4C-9017-82B858CBC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5243" y="2092569"/>
            <a:ext cx="7901513" cy="2672861"/>
          </a:xfrm>
        </p:spPr>
        <p:txBody>
          <a:bodyPr anchor="ctr"/>
          <a:lstStyle>
            <a:lvl1pPr algn="ctr"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“slogan, quote </a:t>
            </a:r>
            <a:r>
              <a:rPr lang="en-US" dirty="0" err="1"/>
              <a:t>eller</a:t>
            </a:r>
            <a:br>
              <a:rPr lang="en-US" dirty="0"/>
            </a:br>
            <a:r>
              <a:rPr lang="en-US" dirty="0" err="1"/>
              <a:t>någon</a:t>
            </a:r>
            <a:r>
              <a:rPr lang="en-US" dirty="0"/>
              <a:t> </a:t>
            </a:r>
            <a:r>
              <a:rPr lang="en-US" dirty="0" err="1"/>
              <a:t>annan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text”</a:t>
            </a:r>
            <a:endParaRPr lang="fi-FI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6A92A2C-2106-CCF2-9D04-234FE2405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5088" y="6193073"/>
            <a:ext cx="1363200" cy="3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6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/quote mörk 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B5157CD-FFE6-251D-9616-0A025283D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7758" y="6162115"/>
            <a:ext cx="1471492" cy="429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05C40-E6B9-DE4C-9017-82B858CBC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5243" y="2092569"/>
            <a:ext cx="7901513" cy="2672861"/>
          </a:xfrm>
        </p:spPr>
        <p:txBody>
          <a:bodyPr anchor="ctr"/>
          <a:lstStyle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“slogan, quote </a:t>
            </a:r>
            <a:r>
              <a:rPr lang="en-US" dirty="0" err="1"/>
              <a:t>eller</a:t>
            </a:r>
            <a:br>
              <a:rPr lang="en-US" dirty="0"/>
            </a:br>
            <a:r>
              <a:rPr lang="en-US" dirty="0" err="1"/>
              <a:t>någon</a:t>
            </a:r>
            <a:r>
              <a:rPr lang="en-US" dirty="0"/>
              <a:t> </a:t>
            </a:r>
            <a:r>
              <a:rPr lang="en-US" dirty="0" err="1"/>
              <a:t>annan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text”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138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/quote grön bakgru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5C40-E6B9-DE4C-9017-82B858CBC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5243" y="2092569"/>
            <a:ext cx="7901513" cy="2672861"/>
          </a:xfrm>
        </p:spPr>
        <p:txBody>
          <a:bodyPr anchor="ctr"/>
          <a:lstStyle>
            <a:lvl1pPr algn="ctr">
              <a:defRPr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“slogan, quote </a:t>
            </a:r>
            <a:r>
              <a:rPr lang="en-US" dirty="0" err="1"/>
              <a:t>eller</a:t>
            </a:r>
            <a:br>
              <a:rPr lang="en-US" dirty="0"/>
            </a:br>
            <a:r>
              <a:rPr lang="en-US" dirty="0" err="1"/>
              <a:t>någon</a:t>
            </a:r>
            <a:r>
              <a:rPr lang="en-US" dirty="0"/>
              <a:t> </a:t>
            </a:r>
            <a:r>
              <a:rPr lang="en-US" dirty="0" err="1"/>
              <a:t>annan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text”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183E8C-AA76-D71F-A879-15F0F9BF7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7758" y="6162115"/>
            <a:ext cx="1471492" cy="4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1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aavion paikkamerkki 5" descr="Placera graf här, sijoita graafi tähän">
            <a:extLst>
              <a:ext uri="{FF2B5EF4-FFF2-40B4-BE49-F238E27FC236}">
                <a16:creationId xmlns:a16="http://schemas.microsoft.com/office/drawing/2014/main" id="{443A8EE5-F08A-9ED9-3B6B-86777242F7D8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073150" y="1510748"/>
            <a:ext cx="10198588" cy="4485606"/>
          </a:xfrm>
        </p:spPr>
        <p:txBody>
          <a:bodyPr/>
          <a:lstStyle/>
          <a:p>
            <a:r>
              <a:rPr lang="fi-FI" dirty="0"/>
              <a:t>Graf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DDAED5-7534-DEE9-8CAE-4AD2A1B8E3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431" y="519114"/>
            <a:ext cx="5392615" cy="554036"/>
          </a:xfr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262E5E"/>
                </a:solidFill>
              </a:defRPr>
            </a:lvl1pPr>
          </a:lstStyle>
          <a:p>
            <a:r>
              <a:rPr lang="en-US" dirty="0"/>
              <a:t>Rubrik</a:t>
            </a:r>
            <a:endParaRPr lang="fi-FI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FC4E7B85-038F-A4B8-14D1-8A07CFF19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5088" y="6193073"/>
            <a:ext cx="1363200" cy="3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1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aavion paikkamerkki 5" descr="Placera graf här, sijoita graafi tähän">
            <a:extLst>
              <a:ext uri="{FF2B5EF4-FFF2-40B4-BE49-F238E27FC236}">
                <a16:creationId xmlns:a16="http://schemas.microsoft.com/office/drawing/2014/main" id="{A89E67A7-8487-2599-16AE-198B0759839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499729" y="1510748"/>
            <a:ext cx="4900360" cy="4485606"/>
          </a:xfrm>
        </p:spPr>
        <p:txBody>
          <a:bodyPr/>
          <a:lstStyle/>
          <a:p>
            <a:r>
              <a:rPr lang="fi-FI" dirty="0"/>
              <a:t>Graf</a:t>
            </a:r>
          </a:p>
        </p:txBody>
      </p:sp>
      <p:sp>
        <p:nvSpPr>
          <p:cNvPr id="6" name="Kaavion paikkamerkki 5" descr="Placera graf här, sijoita graafi tähän">
            <a:extLst>
              <a:ext uri="{FF2B5EF4-FFF2-40B4-BE49-F238E27FC236}">
                <a16:creationId xmlns:a16="http://schemas.microsoft.com/office/drawing/2014/main" id="{443A8EE5-F08A-9ED9-3B6B-86777242F7D8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073150" y="1510748"/>
            <a:ext cx="4900360" cy="4485606"/>
          </a:xfrm>
        </p:spPr>
        <p:txBody>
          <a:bodyPr/>
          <a:lstStyle/>
          <a:p>
            <a:r>
              <a:rPr lang="fi-FI" dirty="0"/>
              <a:t>Graf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DDAED5-7534-DEE9-8CAE-4AD2A1B8E3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431" y="519114"/>
            <a:ext cx="5392615" cy="554036"/>
          </a:xfr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262E5E"/>
                </a:solidFill>
              </a:defRPr>
            </a:lvl1pPr>
          </a:lstStyle>
          <a:p>
            <a:r>
              <a:rPr lang="en-US" dirty="0"/>
              <a:t>Rubrik</a:t>
            </a:r>
            <a:endParaRPr lang="fi-FI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D7F52E1B-D1E6-FF36-9F4C-1761BE358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5088" y="6193073"/>
            <a:ext cx="1363200" cy="3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71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ulukon paikkamerkki 2" descr="Placera tabell här, sijoita taulukko tähän">
            <a:extLst>
              <a:ext uri="{FF2B5EF4-FFF2-40B4-BE49-F238E27FC236}">
                <a16:creationId xmlns:a16="http://schemas.microsoft.com/office/drawing/2014/main" id="{6DE6E7BB-C834-06A8-5935-220315A68C71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056481" y="1570383"/>
            <a:ext cx="10079038" cy="4155316"/>
          </a:xfrm>
        </p:spPr>
        <p:txBody>
          <a:bodyPr/>
          <a:lstStyle/>
          <a:p>
            <a:r>
              <a:rPr lang="fi-FI" dirty="0" err="1"/>
              <a:t>Tabell</a:t>
            </a:r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D6D4BD-6F99-A6DA-A92E-389B424D74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431" y="519114"/>
            <a:ext cx="5392615" cy="554036"/>
          </a:xfr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262E5E"/>
                </a:solidFill>
              </a:defRPr>
            </a:lvl1pPr>
          </a:lstStyle>
          <a:p>
            <a:r>
              <a:rPr lang="en-US" dirty="0"/>
              <a:t>Rubrik</a:t>
            </a:r>
            <a:endParaRPr lang="fi-FI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4AE6062C-8181-9F3F-D137-F5FDD1A53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5088" y="6193073"/>
            <a:ext cx="1363200" cy="3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8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örk 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C011D3A-6970-3C6F-8998-29448F92F4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2025" y="6246813"/>
            <a:ext cx="5187950" cy="4365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z="1800" dirty="0" err="1"/>
              <a:t>Namn</a:t>
            </a:r>
            <a:r>
              <a:rPr lang="fi-FI" sz="1800" dirty="0"/>
              <a:t> / datum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1F4B1B93-427F-F73D-9AB3-DB3E8AECA8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0425" y="3674692"/>
            <a:ext cx="5391150" cy="70045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z="2400" b="1" dirty="0" err="1"/>
              <a:t>Underrubrik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7A293-A13D-CA4C-84C4-2D5CF08C7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9693" y="2993717"/>
            <a:ext cx="5392615" cy="554036"/>
          </a:xfrm>
        </p:spPr>
        <p:txBody>
          <a:bodyPr anchor="b">
            <a:normAutofit/>
          </a:bodyPr>
          <a:lstStyle>
            <a:lvl1pPr algn="ctr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Rubrik</a:t>
            </a:r>
            <a:endParaRPr lang="fi-FI" dirty="0"/>
          </a:p>
        </p:txBody>
      </p:sp>
      <p:pic>
        <p:nvPicPr>
          <p:cNvPr id="3" name="Kuva 2" descr="Kimitoöns logo, Kemiönsaaren logo">
            <a:extLst>
              <a:ext uri="{FF2B5EF4-FFF2-40B4-BE49-F238E27FC236}">
                <a16:creationId xmlns:a16="http://schemas.microsoft.com/office/drawing/2014/main" id="{93A03D44-CA0B-CAEC-03A4-DECA5FE4E0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6551" y="562593"/>
            <a:ext cx="1702823" cy="12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4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01AB416F-FCC5-30AF-6371-F4775E8BF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5088" y="6193073"/>
            <a:ext cx="1363200" cy="397208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62DFDA-28C4-2149-9BB4-9BF2D6D872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8895" y="2333625"/>
            <a:ext cx="7697539" cy="2934114"/>
          </a:xfrm>
        </p:spPr>
        <p:txBody>
          <a:bodyPr>
            <a:normAutofit/>
          </a:bodyPr>
          <a:lstStyle>
            <a:lvl1pPr>
              <a:buClr>
                <a:srgbClr val="262E5E"/>
              </a:buClr>
              <a:defRPr sz="1600"/>
            </a:lvl1pPr>
            <a:lvl2pPr marL="457200" indent="0">
              <a:buClr>
                <a:srgbClr val="262E5E"/>
              </a:buClr>
              <a:buNone/>
              <a:defRPr sz="1600"/>
            </a:lvl2pPr>
            <a:lvl3pPr>
              <a:buClr>
                <a:srgbClr val="262E5E"/>
              </a:buClr>
              <a:defRPr sz="1600"/>
            </a:lvl3pPr>
            <a:lvl4pPr>
              <a:buClr>
                <a:srgbClr val="262E5E"/>
              </a:buClr>
              <a:defRPr sz="1600"/>
            </a:lvl4pPr>
            <a:lvl5pPr marL="1828800" indent="0">
              <a:buClr>
                <a:srgbClr val="262E5E"/>
              </a:buClr>
              <a:buNone/>
              <a:defRPr sz="1600"/>
            </a:lvl5pPr>
          </a:lstStyle>
          <a:p>
            <a:r>
              <a:rPr lang="fi-FI" dirty="0" err="1"/>
              <a:t>Klicka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7A293-A13D-CA4C-84C4-2D5CF08C7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431" y="1360550"/>
            <a:ext cx="5392615" cy="554036"/>
          </a:xfr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262E5E"/>
                </a:solidFill>
              </a:defRPr>
            </a:lvl1pPr>
          </a:lstStyle>
          <a:p>
            <a:r>
              <a:rPr lang="en-US" dirty="0"/>
              <a:t>Rubrik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832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9E6A5F47-403F-372B-9E72-97E023A6FA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6878" y="2333625"/>
            <a:ext cx="4596531" cy="2934114"/>
          </a:xfrm>
        </p:spPr>
        <p:txBody>
          <a:bodyPr>
            <a:normAutofit/>
          </a:bodyPr>
          <a:lstStyle>
            <a:lvl1pPr>
              <a:buClr>
                <a:srgbClr val="262E5E"/>
              </a:buClr>
              <a:defRPr sz="1600"/>
            </a:lvl1pPr>
            <a:lvl2pPr>
              <a:buClr>
                <a:srgbClr val="262E5E"/>
              </a:buClr>
              <a:defRPr sz="1600"/>
            </a:lvl2pPr>
            <a:lvl3pPr>
              <a:buClr>
                <a:srgbClr val="262E5E"/>
              </a:buClr>
              <a:defRPr sz="1600"/>
            </a:lvl3pPr>
            <a:lvl4pPr>
              <a:buClr>
                <a:srgbClr val="262E5E"/>
              </a:buClr>
              <a:defRPr sz="1600"/>
            </a:lvl4pPr>
            <a:lvl5pPr>
              <a:buClr>
                <a:srgbClr val="262E5E"/>
              </a:buClr>
              <a:defRPr sz="1600"/>
            </a:lvl5pPr>
          </a:lstStyle>
          <a:p>
            <a:r>
              <a:rPr lang="fi-FI" dirty="0" err="1"/>
              <a:t>Klicka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62DFDA-28C4-2149-9BB4-9BF2D6D872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8895" y="2333625"/>
            <a:ext cx="4596531" cy="2934114"/>
          </a:xfrm>
        </p:spPr>
        <p:txBody>
          <a:bodyPr>
            <a:normAutofit/>
          </a:bodyPr>
          <a:lstStyle>
            <a:lvl1pPr>
              <a:buClr>
                <a:srgbClr val="262E5E"/>
              </a:buClr>
              <a:defRPr sz="1600"/>
            </a:lvl1pPr>
            <a:lvl2pPr>
              <a:buClr>
                <a:srgbClr val="262E5E"/>
              </a:buClr>
              <a:defRPr sz="1600"/>
            </a:lvl2pPr>
            <a:lvl3pPr>
              <a:buClr>
                <a:srgbClr val="262E5E"/>
              </a:buClr>
              <a:defRPr sz="1600"/>
            </a:lvl3pPr>
            <a:lvl4pPr>
              <a:buClr>
                <a:srgbClr val="262E5E"/>
              </a:buClr>
              <a:defRPr sz="1600"/>
            </a:lvl4pPr>
            <a:lvl5pPr>
              <a:buClr>
                <a:srgbClr val="262E5E"/>
              </a:buClr>
              <a:defRPr sz="1600"/>
            </a:lvl5pPr>
          </a:lstStyle>
          <a:p>
            <a:r>
              <a:rPr lang="fi-FI" dirty="0" err="1"/>
              <a:t>Klicka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7A293-A13D-CA4C-84C4-2D5CF08C7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431" y="1360550"/>
            <a:ext cx="5392615" cy="554036"/>
          </a:xfr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262E5E"/>
                </a:solidFill>
              </a:defRPr>
            </a:lvl1pPr>
          </a:lstStyle>
          <a:p>
            <a:r>
              <a:rPr lang="en-US" dirty="0"/>
              <a:t>Rubrik</a:t>
            </a:r>
            <a:endParaRPr lang="fi-FI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3A21489-0639-F0DC-FB13-44089C39F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5088" y="6193073"/>
            <a:ext cx="1363200" cy="3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2 spalter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 descr="markerar bildens plats, kuvan paikka">
            <a:extLst>
              <a:ext uri="{FF2B5EF4-FFF2-40B4-BE49-F238E27FC236}">
                <a16:creationId xmlns:a16="http://schemas.microsoft.com/office/drawing/2014/main" id="{E9EE554E-C3CB-1F45-BE84-58F0D9FB21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67530" y="0"/>
            <a:ext cx="3624470" cy="6858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fi-FI" dirty="0" err="1"/>
              <a:t>placera</a:t>
            </a:r>
            <a:r>
              <a:rPr lang="fi-FI" dirty="0"/>
              <a:t> bild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07AF9B30-2618-9C73-B7DC-3058DA25A7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714" y="1961942"/>
            <a:ext cx="3454994" cy="4140684"/>
          </a:xfrm>
        </p:spPr>
        <p:txBody>
          <a:bodyPr>
            <a:normAutofit/>
          </a:bodyPr>
          <a:lstStyle>
            <a:lvl1pPr>
              <a:buClr>
                <a:srgbClr val="262E5E"/>
              </a:buClr>
              <a:defRPr sz="1600"/>
            </a:lvl1pPr>
            <a:lvl2pPr marL="457200" indent="0">
              <a:buClr>
                <a:srgbClr val="262E5E"/>
              </a:buClr>
              <a:buNone/>
              <a:defRPr sz="1600"/>
            </a:lvl2pPr>
            <a:lvl3pPr marL="914400" indent="0">
              <a:buClr>
                <a:srgbClr val="262E5E"/>
              </a:buClr>
              <a:buNone/>
              <a:defRPr sz="1600"/>
            </a:lvl3pPr>
            <a:lvl4pPr>
              <a:buClr>
                <a:srgbClr val="262E5E"/>
              </a:buClr>
              <a:defRPr sz="1600"/>
            </a:lvl4pPr>
            <a:lvl5pPr>
              <a:buClr>
                <a:srgbClr val="262E5E"/>
              </a:buClr>
              <a:defRPr sz="1600"/>
            </a:lvl5pPr>
          </a:lstStyle>
          <a:p>
            <a:r>
              <a:rPr lang="fi-FI" dirty="0" err="1"/>
              <a:t>Klicka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0"/>
            <a:endParaRPr lang="en-GB" dirty="0"/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A2527F6D-AF34-52BF-6BBD-DC54C1C956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900" y="1961942"/>
            <a:ext cx="3454993" cy="4140684"/>
          </a:xfrm>
        </p:spPr>
        <p:txBody>
          <a:bodyPr>
            <a:normAutofit/>
          </a:bodyPr>
          <a:lstStyle>
            <a:lvl1pPr>
              <a:buClr>
                <a:srgbClr val="262E5E"/>
              </a:buClr>
              <a:defRPr sz="1600"/>
            </a:lvl1pPr>
            <a:lvl2pPr marL="457200" indent="0">
              <a:buClr>
                <a:srgbClr val="262E5E"/>
              </a:buClr>
              <a:buNone/>
              <a:defRPr sz="1600"/>
            </a:lvl2pPr>
            <a:lvl3pPr marL="914400" indent="0">
              <a:buClr>
                <a:srgbClr val="262E5E"/>
              </a:buClr>
              <a:buNone/>
              <a:defRPr sz="1600"/>
            </a:lvl3pPr>
            <a:lvl4pPr>
              <a:buClr>
                <a:srgbClr val="262E5E"/>
              </a:buClr>
              <a:defRPr sz="1600"/>
            </a:lvl4pPr>
            <a:lvl5pPr>
              <a:buClr>
                <a:srgbClr val="262E5E"/>
              </a:buClr>
              <a:defRPr sz="1600"/>
            </a:lvl5pPr>
          </a:lstStyle>
          <a:p>
            <a:r>
              <a:rPr lang="fi-FI" dirty="0" err="1"/>
              <a:t>Klicka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 för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lägga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7A293-A13D-CA4C-84C4-2D5CF08C7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01" y="1114718"/>
            <a:ext cx="5392615" cy="554036"/>
          </a:xfr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262E5E"/>
                </a:solidFill>
              </a:defRPr>
            </a:lvl1pPr>
          </a:lstStyle>
          <a:p>
            <a:r>
              <a:rPr lang="en-US" dirty="0"/>
              <a:t>Rubrik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12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A1D101C5-603B-245B-5B88-834615B65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5088" y="6193073"/>
            <a:ext cx="1363200" cy="3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6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k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172EACC2-4B21-155D-46F4-1CE22AB924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7539" y="3148013"/>
            <a:ext cx="5716922" cy="1470025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i-FI" dirty="0" err="1"/>
              <a:t>Plats</a:t>
            </a:r>
            <a:r>
              <a:rPr lang="fi-FI" dirty="0"/>
              <a:t> för en </a:t>
            </a:r>
            <a:r>
              <a:rPr lang="fi-FI" dirty="0" err="1"/>
              <a:t>kort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, </a:t>
            </a:r>
            <a:r>
              <a:rPr lang="fi-FI" dirty="0" err="1"/>
              <a:t>endast</a:t>
            </a:r>
            <a:r>
              <a:rPr lang="fi-FI" dirty="0"/>
              <a:t> </a:t>
            </a:r>
            <a:r>
              <a:rPr lang="fi-FI" dirty="0" err="1"/>
              <a:t>några</a:t>
            </a:r>
            <a:r>
              <a:rPr lang="fi-FI" dirty="0"/>
              <a:t> </a:t>
            </a:r>
            <a:r>
              <a:rPr lang="fi-FI" dirty="0" err="1"/>
              <a:t>rader</a:t>
            </a:r>
            <a:r>
              <a:rPr lang="fi-FI" dirty="0"/>
              <a:t>. </a:t>
            </a:r>
            <a:r>
              <a:rPr lang="fi-FI" dirty="0" err="1"/>
              <a:t>Fungerar</a:t>
            </a:r>
            <a:r>
              <a:rPr lang="fi-FI" dirty="0"/>
              <a:t> </a:t>
            </a:r>
            <a:r>
              <a:rPr lang="fi-FI" dirty="0" err="1"/>
              <a:t>t.ex</a:t>
            </a:r>
            <a:r>
              <a:rPr lang="fi-FI" dirty="0"/>
              <a:t>. </a:t>
            </a:r>
            <a:r>
              <a:rPr lang="fi-FI" dirty="0" err="1"/>
              <a:t>som</a:t>
            </a:r>
            <a:r>
              <a:rPr lang="fi-FI" dirty="0"/>
              <a:t> en </a:t>
            </a:r>
            <a:r>
              <a:rPr lang="fi-FI" dirty="0" err="1"/>
              <a:t>titelsida</a:t>
            </a:r>
            <a:r>
              <a:rPr lang="fi-FI" dirty="0"/>
              <a:t> för ett </a:t>
            </a:r>
            <a:r>
              <a:rPr lang="fi-FI" dirty="0" err="1"/>
              <a:t>nytt</a:t>
            </a:r>
            <a:r>
              <a:rPr lang="fi-FI" dirty="0"/>
              <a:t> </a:t>
            </a:r>
            <a:r>
              <a:rPr lang="fi-FI" dirty="0" err="1"/>
              <a:t>avsnitt</a:t>
            </a:r>
            <a:r>
              <a:rPr lang="fi-FI" dirty="0"/>
              <a:t>, </a:t>
            </a:r>
            <a:r>
              <a:rPr lang="fi-FI" dirty="0" err="1"/>
              <a:t>eller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ingresstext</a:t>
            </a:r>
            <a:r>
              <a:rPr lang="fi-FI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05C40-E6B9-DE4C-9017-82B858CBC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7610" y="2254332"/>
            <a:ext cx="8616779" cy="782217"/>
          </a:xfrm>
        </p:spPr>
        <p:txBody>
          <a:bodyPr anchor="b"/>
          <a:lstStyle>
            <a:lvl1pPr algn="ctr">
              <a:defRPr>
                <a:solidFill>
                  <a:srgbClr val="262E5E"/>
                </a:solidFill>
              </a:defRPr>
            </a:lvl1pPr>
          </a:lstStyle>
          <a:p>
            <a:r>
              <a:rPr lang="en-US" dirty="0"/>
              <a:t>Rubrik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03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 descr="Placera bild här / sijoita kuva tähän">
            <a:extLst>
              <a:ext uri="{FF2B5EF4-FFF2-40B4-BE49-F238E27FC236}">
                <a16:creationId xmlns:a16="http://schemas.microsoft.com/office/drawing/2014/main" id="{BB24254F-4430-B72B-32E3-1D9DA71744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700" y="0"/>
            <a:ext cx="120523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Placera</a:t>
            </a:r>
            <a:r>
              <a:rPr lang="fi-FI" dirty="0"/>
              <a:t> bild </a:t>
            </a:r>
            <a:r>
              <a:rPr lang="fi-FI" dirty="0" err="1"/>
              <a:t>här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05C40-E6B9-DE4C-9017-82B858CBC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7610" y="3037891"/>
            <a:ext cx="8616779" cy="782217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bild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81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akgrund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9FB4A956-67E7-EE1C-D91B-54CEE9C83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2114" b="42319"/>
          <a:stretch/>
        </p:blipFill>
        <p:spPr>
          <a:xfrm>
            <a:off x="145473" y="1"/>
            <a:ext cx="1204652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B05C40-E6B9-DE4C-9017-82B858CBC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7610" y="3037891"/>
            <a:ext cx="8616779" cy="782217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Rubrik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bild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56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814D1-D1FF-304F-B035-8D5904B1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A8D26-1168-BB4B-9169-6A1466AD0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B97BD-3025-8248-9448-2FF713FD4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CB1E1B7-9F78-F345-BBE3-CB8B515A92C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0A8BA24-9222-62FC-BB31-09560C24FBD2}"/>
              </a:ext>
            </a:extLst>
          </p:cNvPr>
          <p:cNvSpPr/>
          <p:nvPr userDrawn="1"/>
        </p:nvSpPr>
        <p:spPr>
          <a:xfrm>
            <a:off x="0" y="-3986"/>
            <a:ext cx="165463" cy="68619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1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  <p:sldLayoutId id="2147483649" r:id="rId3"/>
    <p:sldLayoutId id="2147483663" r:id="rId4"/>
    <p:sldLayoutId id="2147483660" r:id="rId5"/>
    <p:sldLayoutId id="2147483671" r:id="rId6"/>
    <p:sldLayoutId id="2147483650" r:id="rId7"/>
    <p:sldLayoutId id="2147483664" r:id="rId8"/>
    <p:sldLayoutId id="2147483672" r:id="rId9"/>
    <p:sldLayoutId id="2147483666" r:id="rId10"/>
    <p:sldLayoutId id="2147483667" r:id="rId11"/>
    <p:sldLayoutId id="2147483668" r:id="rId12"/>
    <p:sldLayoutId id="2147483661" r:id="rId13"/>
    <p:sldLayoutId id="2147483670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62E5E"/>
          </a:solidFill>
          <a:latin typeface="Proxima Nova" panose="02000506030000020004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ppiva.fi/kokoelmat/lapsen-oikeudet/" TargetMode="External"/><Relationship Id="rId2" Type="http://schemas.openxmlformats.org/officeDocument/2006/relationships/hyperlink" Target="https://www.lapsiystavallinenkunta.fi/lapsen-oikeuksien-teemapaketit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oppiva.fi/sv/kokoelmat/utbildningshelheten-om-barnets-rattigheter/" TargetMode="External"/><Relationship Id="rId4" Type="http://schemas.openxmlformats.org/officeDocument/2006/relationships/hyperlink" Target="https://www.lapsiystavallinenkunta.fi/sv/temapake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42E2CD0-156C-9A25-0666-FD61472C64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Bildningschef</a:t>
            </a:r>
            <a:r>
              <a:rPr lang="fi-FI" dirty="0"/>
              <a:t> / Sivistysjohtaja Marjaana Hoikkala</a:t>
            </a:r>
            <a:endParaRPr lang="sv-FI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6A92642-A541-A342-7B72-5E3EAAADF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4119" y="4185136"/>
            <a:ext cx="6563762" cy="554036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UNICEFs</a:t>
            </a:r>
            <a:r>
              <a:rPr lang="fi-FI" dirty="0"/>
              <a:t> </a:t>
            </a:r>
            <a:r>
              <a:rPr lang="fi-FI" dirty="0" err="1"/>
              <a:t>Barnvänlig</a:t>
            </a:r>
            <a:r>
              <a:rPr lang="fi-FI" dirty="0"/>
              <a:t> </a:t>
            </a:r>
            <a:r>
              <a:rPr lang="fi-FI" dirty="0" err="1"/>
              <a:t>kommun</a:t>
            </a:r>
            <a:r>
              <a:rPr lang="fi-FI" dirty="0"/>
              <a:t> –</a:t>
            </a:r>
            <a:r>
              <a:rPr lang="fi-FI" dirty="0" err="1"/>
              <a:t>modell</a:t>
            </a:r>
            <a:r>
              <a:rPr lang="fi-FI" dirty="0"/>
              <a:t> i </a:t>
            </a:r>
            <a:r>
              <a:rPr lang="fi-FI" dirty="0" err="1"/>
              <a:t>Kimitoön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UNICEF:n</a:t>
            </a:r>
            <a:r>
              <a:rPr lang="fi-FI" dirty="0"/>
              <a:t> Lapsiystävällinen kunta –malli Kemiönsaaressa</a:t>
            </a:r>
            <a:endParaRPr lang="sv-FI" dirty="0"/>
          </a:p>
        </p:txBody>
      </p:sp>
      <p:sp>
        <p:nvSpPr>
          <p:cNvPr id="2" name="Platshållare för text 5">
            <a:extLst>
              <a:ext uri="{FF2B5EF4-FFF2-40B4-BE49-F238E27FC236}">
                <a16:creationId xmlns:a16="http://schemas.microsoft.com/office/drawing/2014/main" id="{45F1A779-1E1E-7CF7-511B-5186DCED5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0425" y="5005552"/>
            <a:ext cx="5391150" cy="700458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/>
              <a:t>Föreningsdag</a:t>
            </a:r>
            <a:r>
              <a:rPr lang="fi-FI" dirty="0"/>
              <a:t> / Yhdistyspäivä 8.2.2025</a:t>
            </a:r>
          </a:p>
          <a:p>
            <a:r>
              <a:rPr lang="fi-FI" dirty="0" err="1"/>
              <a:t>Kasnäs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10318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EC4A907-7688-C176-D7EE-3C49032095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fi-FI" dirty="0"/>
              <a:t>Kartoitetaan nuorisovaltuuston edustajien kokemuksia hallitus- lautakunta- ja jaostotyöskentelystä</a:t>
            </a:r>
          </a:p>
          <a:p>
            <a:pPr marL="342900" indent="-342900">
              <a:buAutoNum type="arabicPeriod"/>
            </a:pPr>
            <a:r>
              <a:rPr lang="fi-FI" dirty="0"/>
              <a:t>Nuorisovaltuuston edustajien roolin kehittäminen</a:t>
            </a:r>
          </a:p>
          <a:p>
            <a:pPr marL="342900" indent="-342900">
              <a:buAutoNum type="arabicPeriod"/>
            </a:pPr>
            <a:r>
              <a:rPr lang="fi-FI" dirty="0"/>
              <a:t>Päättäjäkummien valitseminen.</a:t>
            </a:r>
          </a:p>
          <a:p>
            <a:pPr marL="342900" indent="-342900">
              <a:buAutoNum type="arabicPeriod"/>
            </a:pPr>
            <a:r>
              <a:rPr lang="fi-FI" dirty="0"/>
              <a:t>Nuorisovaltuuston ja oppilas- ja opiskelijakuntien yhteistyön kehittäminen</a:t>
            </a:r>
          </a:p>
          <a:p>
            <a:pPr marL="342900" indent="-342900">
              <a:buAutoNum type="arabicPeriod"/>
            </a:pPr>
            <a:r>
              <a:rPr lang="fi-FI" dirty="0"/>
              <a:t>Isla-parlamentin kehittäminen</a:t>
            </a:r>
            <a:endParaRPr lang="sv-FI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8964C2-4C24-F45F-4B08-17F221097A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fi-FI" dirty="0" err="1"/>
              <a:t>Kartläggning</a:t>
            </a:r>
            <a:r>
              <a:rPr lang="fi-FI" dirty="0"/>
              <a:t>: </a:t>
            </a:r>
            <a:r>
              <a:rPr lang="fi-FI" dirty="0" err="1"/>
              <a:t>ungdomsfullmäktiges</a:t>
            </a:r>
            <a:r>
              <a:rPr lang="fi-FI" dirty="0"/>
              <a:t> </a:t>
            </a:r>
            <a:r>
              <a:rPr lang="fi-FI" dirty="0" err="1"/>
              <a:t>representanternas</a:t>
            </a:r>
            <a:r>
              <a:rPr lang="fi-FI" dirty="0"/>
              <a:t> </a:t>
            </a:r>
            <a:r>
              <a:rPr lang="fi-FI" dirty="0" err="1"/>
              <a:t>upplevelse</a:t>
            </a:r>
            <a:r>
              <a:rPr lang="fi-FI" dirty="0"/>
              <a:t> i </a:t>
            </a:r>
            <a:r>
              <a:rPr lang="fi-FI" dirty="0" err="1"/>
              <a:t>styrelse</a:t>
            </a:r>
            <a:r>
              <a:rPr lang="fi-FI" dirty="0"/>
              <a:t>, </a:t>
            </a:r>
            <a:r>
              <a:rPr lang="fi-FI" dirty="0" err="1"/>
              <a:t>nämnder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sektioner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fi-FI" dirty="0" err="1"/>
              <a:t>Utveckling</a:t>
            </a:r>
            <a:r>
              <a:rPr lang="fi-FI" dirty="0"/>
              <a:t> av </a:t>
            </a:r>
            <a:r>
              <a:rPr lang="fi-FI" dirty="0" err="1"/>
              <a:t>ungdomsfullmäktiges</a:t>
            </a:r>
            <a:r>
              <a:rPr lang="fi-FI" dirty="0"/>
              <a:t> </a:t>
            </a:r>
            <a:r>
              <a:rPr lang="fi-FI" dirty="0" err="1"/>
              <a:t>representanternas</a:t>
            </a:r>
            <a:r>
              <a:rPr lang="fi-FI" dirty="0"/>
              <a:t> roll.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sv-FI" b="0" i="0" dirty="0">
                <a:solidFill>
                  <a:srgbClr val="000000"/>
                </a:solidFill>
                <a:effectLst/>
                <a:latin typeface="Proxima Nova" panose="02000506030000020004"/>
              </a:rPr>
              <a:t>Fadder för ungdomsfullmäktiges representant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fi-FI" dirty="0" err="1">
                <a:latin typeface="Proxima Nova" panose="02000506030000020004"/>
              </a:rPr>
              <a:t>Utveckling</a:t>
            </a:r>
            <a:r>
              <a:rPr lang="fi-FI" dirty="0">
                <a:latin typeface="Proxima Nova" panose="02000506030000020004"/>
              </a:rPr>
              <a:t> av </a:t>
            </a:r>
            <a:r>
              <a:rPr lang="fi-FI" dirty="0" err="1">
                <a:latin typeface="Proxima Nova" panose="02000506030000020004"/>
              </a:rPr>
              <a:t>samarbetet</a:t>
            </a:r>
            <a:r>
              <a:rPr lang="fi-FI" dirty="0">
                <a:latin typeface="Proxima Nova" panose="02000506030000020004"/>
              </a:rPr>
              <a:t> </a:t>
            </a:r>
            <a:r>
              <a:rPr lang="fi-FI" dirty="0" err="1">
                <a:latin typeface="Proxima Nova" panose="02000506030000020004"/>
              </a:rPr>
              <a:t>mellan</a:t>
            </a:r>
            <a:r>
              <a:rPr lang="fi-FI" dirty="0">
                <a:latin typeface="Proxima Nova" panose="02000506030000020004"/>
              </a:rPr>
              <a:t> </a:t>
            </a:r>
            <a:r>
              <a:rPr lang="fi-FI" dirty="0" err="1"/>
              <a:t>ungdomsfullmäktige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elev</a:t>
            </a:r>
            <a:r>
              <a:rPr lang="fi-FI" dirty="0"/>
              <a:t>-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studerandekårarna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fi-FI" dirty="0" err="1"/>
              <a:t>Utveckling</a:t>
            </a:r>
            <a:r>
              <a:rPr lang="fi-FI" dirty="0"/>
              <a:t> av Isla-</a:t>
            </a:r>
            <a:r>
              <a:rPr lang="fi-FI" dirty="0" err="1"/>
              <a:t>parlamentet</a:t>
            </a:r>
            <a:endParaRPr lang="fi-FI" dirty="0"/>
          </a:p>
          <a:p>
            <a:pPr marL="342900" indent="-342900">
              <a:buAutoNum type="arabicPeriod"/>
            </a:pPr>
            <a:endParaRPr lang="fi-FI" dirty="0"/>
          </a:p>
          <a:p>
            <a:pPr marL="342900" indent="-342900">
              <a:buAutoNum type="arabicPeriod"/>
            </a:pPr>
            <a:endParaRPr lang="fi-FI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66625A4-592A-E7CC-F8F5-BE0D85DAB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431" y="1360550"/>
            <a:ext cx="10070648" cy="554036"/>
          </a:xfrm>
        </p:spPr>
        <p:txBody>
          <a:bodyPr>
            <a:normAutofit fontScale="90000"/>
          </a:bodyPr>
          <a:lstStyle/>
          <a:p>
            <a:r>
              <a:rPr lang="fi-FI" dirty="0"/>
              <a:t>2. </a:t>
            </a:r>
            <a:r>
              <a:rPr lang="fi-FI" dirty="0" err="1"/>
              <a:t>Förstärkandet</a:t>
            </a:r>
            <a:r>
              <a:rPr lang="fi-FI" dirty="0"/>
              <a:t> av </a:t>
            </a:r>
            <a:r>
              <a:rPr lang="fi-FI" dirty="0" err="1"/>
              <a:t>delaktighet</a:t>
            </a:r>
            <a:r>
              <a:rPr lang="fi-FI" dirty="0"/>
              <a:t> /</a:t>
            </a:r>
            <a:br>
              <a:rPr lang="fi-FI" dirty="0"/>
            </a:br>
            <a:r>
              <a:rPr lang="fi-FI" dirty="0"/>
              <a:t>Osallisuuden vahvistaminen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71037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F7C585-6652-D772-3A24-ED6CBAB8FD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Lapsivaikutusten arviointi on paitsi kunnan velvollisuus, myös hyvä työväline lapsia, nuoria ja perheitä koskevien päätösten valmistelussa.</a:t>
            </a:r>
          </a:p>
          <a:p>
            <a:pPr marL="342900" indent="-342900">
              <a:buAutoNum type="arabicPeriod"/>
            </a:pPr>
            <a:r>
              <a:rPr lang="fi-FI" dirty="0"/>
              <a:t>Työryhmän perustaminen</a:t>
            </a:r>
          </a:p>
          <a:p>
            <a:pPr marL="342900" indent="-342900">
              <a:buAutoNum type="arabicPeriod"/>
            </a:pPr>
            <a:r>
              <a:rPr lang="fi-FI" dirty="0"/>
              <a:t>Koulutus lapsivaikutusten arvioinnista</a:t>
            </a:r>
          </a:p>
          <a:p>
            <a:pPr marL="342900" indent="-342900">
              <a:buAutoNum type="arabicPeriod"/>
            </a:pPr>
            <a:r>
              <a:rPr lang="fi-FI" dirty="0"/>
              <a:t>Toimivan LAVA-prosessin ja –ohjeistuksen laatiminen</a:t>
            </a:r>
          </a:p>
          <a:p>
            <a:pPr marL="342900" indent="-342900">
              <a:buAutoNum type="arabicPeriod"/>
            </a:pPr>
            <a:r>
              <a:rPr lang="fi-FI" dirty="0"/>
              <a:t>Pilotointi</a:t>
            </a:r>
            <a:endParaRPr lang="sv-FI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B29F912-8B59-FA6B-478A-E48F7B1C5E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 err="1"/>
              <a:t>Barnkonsekvensanalys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inte</a:t>
            </a:r>
            <a:r>
              <a:rPr lang="fi-FI" dirty="0"/>
              <a:t> </a:t>
            </a:r>
            <a:r>
              <a:rPr lang="fi-FI" dirty="0" err="1"/>
              <a:t>bara</a:t>
            </a:r>
            <a:r>
              <a:rPr lang="fi-FI" dirty="0"/>
              <a:t> </a:t>
            </a:r>
            <a:r>
              <a:rPr lang="fi-FI" dirty="0" err="1"/>
              <a:t>kommunen</a:t>
            </a:r>
            <a:r>
              <a:rPr lang="fi-FI" dirty="0"/>
              <a:t> </a:t>
            </a:r>
            <a:r>
              <a:rPr lang="fi-FI" dirty="0" err="1"/>
              <a:t>skyldighet</a:t>
            </a:r>
            <a:r>
              <a:rPr lang="fi-FI" dirty="0"/>
              <a:t> </a:t>
            </a:r>
            <a:r>
              <a:rPr lang="fi-FI" dirty="0" err="1"/>
              <a:t>utan</a:t>
            </a:r>
            <a:r>
              <a:rPr lang="fi-FI" dirty="0"/>
              <a:t> </a:t>
            </a:r>
            <a:r>
              <a:rPr lang="fi-FI" dirty="0" err="1"/>
              <a:t>också</a:t>
            </a:r>
            <a:r>
              <a:rPr lang="fi-FI" dirty="0"/>
              <a:t> ett </a:t>
            </a:r>
            <a:r>
              <a:rPr lang="fi-FI" dirty="0" err="1"/>
              <a:t>bra</a:t>
            </a:r>
            <a:r>
              <a:rPr lang="fi-FI" dirty="0"/>
              <a:t> </a:t>
            </a:r>
            <a:r>
              <a:rPr lang="fi-FI" dirty="0" err="1"/>
              <a:t>verktyg</a:t>
            </a:r>
            <a:r>
              <a:rPr lang="fi-FI" dirty="0"/>
              <a:t> i </a:t>
            </a:r>
            <a:r>
              <a:rPr lang="fi-FI" dirty="0" err="1"/>
              <a:t>beredning</a:t>
            </a:r>
            <a:r>
              <a:rPr lang="fi-FI" dirty="0"/>
              <a:t> av </a:t>
            </a:r>
            <a:r>
              <a:rPr lang="fi-FI" dirty="0" err="1"/>
              <a:t>beslut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</a:t>
            </a:r>
            <a:r>
              <a:rPr lang="fi-FI" dirty="0" err="1"/>
              <a:t>gäller</a:t>
            </a:r>
            <a:r>
              <a:rPr lang="fi-FI" dirty="0"/>
              <a:t> </a:t>
            </a:r>
            <a:r>
              <a:rPr lang="fi-FI" dirty="0" err="1"/>
              <a:t>barn</a:t>
            </a:r>
            <a:r>
              <a:rPr lang="fi-FI" dirty="0"/>
              <a:t>, </a:t>
            </a:r>
            <a:r>
              <a:rPr lang="fi-FI" dirty="0" err="1"/>
              <a:t>unga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familjer</a:t>
            </a:r>
            <a:r>
              <a:rPr lang="fi-FI" dirty="0"/>
              <a:t>.</a:t>
            </a:r>
          </a:p>
          <a:p>
            <a:pPr marL="342900" indent="-342900">
              <a:buAutoNum type="arabicPeriod"/>
            </a:pPr>
            <a:r>
              <a:rPr lang="fi-FI" dirty="0" err="1"/>
              <a:t>Inrättande</a:t>
            </a:r>
            <a:r>
              <a:rPr lang="fi-FI" dirty="0"/>
              <a:t> av en </a:t>
            </a:r>
            <a:r>
              <a:rPr lang="fi-FI" dirty="0" err="1"/>
              <a:t>arbetsgrupp</a:t>
            </a:r>
            <a:endParaRPr lang="fi-FI" dirty="0"/>
          </a:p>
          <a:p>
            <a:pPr marL="342900" indent="-342900">
              <a:buAutoNum type="arabicPeriod"/>
            </a:pPr>
            <a:r>
              <a:rPr lang="fi-FI" dirty="0" err="1"/>
              <a:t>Utbildning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barnkonsekvensanalys</a:t>
            </a:r>
            <a:endParaRPr lang="fi-FI" dirty="0"/>
          </a:p>
          <a:p>
            <a:pPr marL="342900" indent="-342900">
              <a:buAutoNum type="arabicPeriod"/>
            </a:pP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skapa</a:t>
            </a:r>
            <a:r>
              <a:rPr lang="fi-FI" dirty="0"/>
              <a:t> en </a:t>
            </a:r>
            <a:r>
              <a:rPr lang="fi-FI" dirty="0" err="1"/>
              <a:t>fungerande</a:t>
            </a:r>
            <a:r>
              <a:rPr lang="fi-FI" dirty="0"/>
              <a:t> </a:t>
            </a:r>
            <a:r>
              <a:rPr lang="fi-FI" dirty="0" err="1"/>
              <a:t>process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anvisning</a:t>
            </a:r>
            <a:endParaRPr lang="fi-FI" dirty="0"/>
          </a:p>
          <a:p>
            <a:pPr marL="342900" indent="-342900">
              <a:buAutoNum type="arabicPeriod"/>
            </a:pPr>
            <a:r>
              <a:rPr lang="fi-FI" dirty="0" err="1"/>
              <a:t>Pilotering</a:t>
            </a:r>
            <a:endParaRPr lang="sv-FI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2E2004F-E4B8-1954-307C-78A2A3498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431" y="1360550"/>
            <a:ext cx="10532120" cy="554036"/>
          </a:xfrm>
        </p:spPr>
        <p:txBody>
          <a:bodyPr>
            <a:normAutofit fontScale="90000"/>
          </a:bodyPr>
          <a:lstStyle/>
          <a:p>
            <a:r>
              <a:rPr lang="fi-FI" dirty="0"/>
              <a:t>3. </a:t>
            </a:r>
            <a:r>
              <a:rPr lang="fi-FI" dirty="0" err="1"/>
              <a:t>Barnkonsekvensanalys</a:t>
            </a:r>
            <a:r>
              <a:rPr lang="fi-FI" dirty="0"/>
              <a:t> /</a:t>
            </a:r>
            <a:br>
              <a:rPr lang="fi-FI" dirty="0"/>
            </a:br>
            <a:r>
              <a:rPr lang="fi-FI" dirty="0"/>
              <a:t>Lapsivaikutusten arviointi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89582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1CF40EE-7102-BD1B-042A-3638D9AD2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1. </a:t>
            </a:r>
            <a:r>
              <a:rPr lang="fi-FI" sz="1800" dirty="0"/>
              <a:t>ICDP-koulutusta (International Child </a:t>
            </a:r>
            <a:r>
              <a:rPr lang="fi-FI" sz="1800" dirty="0" err="1"/>
              <a:t>Development</a:t>
            </a:r>
            <a:r>
              <a:rPr lang="fi-FI" sz="1800" dirty="0"/>
              <a:t> </a:t>
            </a:r>
            <a:r>
              <a:rPr lang="fi-FI" sz="1800" dirty="0" err="1"/>
              <a:t>Programme</a:t>
            </a:r>
            <a:r>
              <a:rPr lang="fi-FI" sz="1800" dirty="0"/>
              <a:t>, kannustava vuorovaikutus) lasten ja nuorten kanssa työskenteleville.</a:t>
            </a:r>
          </a:p>
          <a:p>
            <a:pPr marL="0" indent="0">
              <a:buNone/>
            </a:pPr>
            <a:r>
              <a:rPr lang="fi-FI" sz="1800" dirty="0"/>
              <a:t>2. </a:t>
            </a:r>
            <a:r>
              <a:rPr lang="fi-FI" sz="1800" dirty="0" err="1"/>
              <a:t>Kysymyspatteristo</a:t>
            </a:r>
            <a:r>
              <a:rPr lang="fi-FI" sz="1800" dirty="0"/>
              <a:t> lasten ja nuorten kanssa työskenteleville.</a:t>
            </a:r>
          </a:p>
          <a:p>
            <a:pPr marL="0" indent="0">
              <a:buNone/>
            </a:pPr>
            <a:r>
              <a:rPr lang="fi-FI" sz="1800" dirty="0"/>
              <a:t>3. Yhteisöllisyyspolku työkaluksi lasten ja nuorten kanssa työskenteleville</a:t>
            </a:r>
            <a:endParaRPr lang="sv-FI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E402-9A88-A3FC-B276-8E72CE6C25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1</a:t>
            </a:r>
            <a:r>
              <a:rPr lang="fi-FI" sz="1800" dirty="0"/>
              <a:t>. ICDP-</a:t>
            </a:r>
            <a:r>
              <a:rPr lang="fi-FI" sz="1800" dirty="0" err="1"/>
              <a:t>utbildning</a:t>
            </a:r>
            <a:r>
              <a:rPr lang="fi-FI" sz="1800" dirty="0"/>
              <a:t> (International Child </a:t>
            </a:r>
            <a:r>
              <a:rPr lang="fi-FI" sz="1800" dirty="0" err="1"/>
              <a:t>Development</a:t>
            </a:r>
            <a:r>
              <a:rPr lang="fi-FI" sz="1800" dirty="0"/>
              <a:t> </a:t>
            </a:r>
            <a:r>
              <a:rPr lang="fi-FI" sz="1800" dirty="0" err="1"/>
              <a:t>Programme</a:t>
            </a:r>
            <a:r>
              <a:rPr lang="fi-FI" sz="1800" dirty="0"/>
              <a:t>, </a:t>
            </a:r>
            <a:r>
              <a:rPr lang="fi-FI" sz="1800" dirty="0" err="1"/>
              <a:t>vägledande</a:t>
            </a:r>
            <a:r>
              <a:rPr lang="fi-FI" sz="1800" dirty="0"/>
              <a:t> </a:t>
            </a:r>
            <a:r>
              <a:rPr lang="fi-FI" sz="1800" dirty="0" err="1"/>
              <a:t>samspel</a:t>
            </a:r>
            <a:r>
              <a:rPr lang="fi-FI" sz="1800" dirty="0"/>
              <a:t>) för alla </a:t>
            </a:r>
            <a:r>
              <a:rPr lang="fi-FI" sz="1800" dirty="0" err="1"/>
              <a:t>som</a:t>
            </a:r>
            <a:r>
              <a:rPr lang="fi-FI" sz="1800" dirty="0"/>
              <a:t> </a:t>
            </a:r>
            <a:r>
              <a:rPr lang="fi-FI" sz="1800" dirty="0" err="1"/>
              <a:t>jobbar</a:t>
            </a:r>
            <a:r>
              <a:rPr lang="fi-FI" sz="1800" dirty="0"/>
              <a:t> </a:t>
            </a:r>
            <a:r>
              <a:rPr lang="fi-FI" sz="1800" dirty="0" err="1"/>
              <a:t>med</a:t>
            </a:r>
            <a:r>
              <a:rPr lang="fi-FI" sz="1800" dirty="0"/>
              <a:t> </a:t>
            </a:r>
            <a:r>
              <a:rPr lang="fi-FI" sz="1800" dirty="0" err="1"/>
              <a:t>barn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unga</a:t>
            </a:r>
            <a:r>
              <a:rPr lang="fi-FI" sz="1800" dirty="0"/>
              <a:t>.</a:t>
            </a:r>
          </a:p>
          <a:p>
            <a:pPr marL="0" indent="0">
              <a:buNone/>
            </a:pPr>
            <a:r>
              <a:rPr lang="fi-FI" sz="1800" dirty="0"/>
              <a:t>2. Ett </a:t>
            </a:r>
            <a:r>
              <a:rPr lang="fi-FI" sz="1800" dirty="0" err="1"/>
              <a:t>frågebatteri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personer</a:t>
            </a:r>
            <a:r>
              <a:rPr lang="fi-FI" sz="1800" dirty="0"/>
              <a:t> </a:t>
            </a:r>
            <a:r>
              <a:rPr lang="fi-FI" sz="1800" dirty="0" err="1"/>
              <a:t>som</a:t>
            </a:r>
            <a:r>
              <a:rPr lang="fi-FI" sz="1800" dirty="0"/>
              <a:t> </a:t>
            </a:r>
            <a:r>
              <a:rPr lang="fi-FI" sz="1800" dirty="0" err="1"/>
              <a:t>arbetar</a:t>
            </a:r>
            <a:r>
              <a:rPr lang="fi-FI" sz="1800" dirty="0"/>
              <a:t> </a:t>
            </a:r>
            <a:r>
              <a:rPr lang="fi-FI" sz="1800" dirty="0" err="1"/>
              <a:t>med</a:t>
            </a:r>
            <a:r>
              <a:rPr lang="fi-FI" sz="1800" dirty="0"/>
              <a:t> </a:t>
            </a:r>
            <a:r>
              <a:rPr lang="fi-FI" sz="1800" dirty="0" err="1"/>
              <a:t>barn</a:t>
            </a:r>
            <a:r>
              <a:rPr lang="fi-FI" sz="1800" dirty="0"/>
              <a:t> </a:t>
            </a:r>
            <a:r>
              <a:rPr lang="fi-FI" sz="1800" dirty="0" err="1"/>
              <a:t>och</a:t>
            </a:r>
            <a:r>
              <a:rPr lang="fi-FI" sz="1800" dirty="0"/>
              <a:t> </a:t>
            </a:r>
            <a:r>
              <a:rPr lang="fi-FI" sz="1800" dirty="0" err="1"/>
              <a:t>unga</a:t>
            </a:r>
            <a:endParaRPr lang="fi-FI" sz="1800" dirty="0"/>
          </a:p>
          <a:p>
            <a:pPr marL="0" indent="0">
              <a:buNone/>
            </a:pPr>
            <a:r>
              <a:rPr lang="fi-FI" sz="1800" dirty="0"/>
              <a:t>3. </a:t>
            </a:r>
            <a:r>
              <a:rPr lang="sv-SE" sz="1800" dirty="0"/>
              <a:t>Gemenskapsstig som ett verktyg för personer som arbetar med barn och unga</a:t>
            </a:r>
            <a:endParaRPr lang="sv-FI" sz="18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4162D4D-8457-760A-587C-02DD88A54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431" y="1360550"/>
            <a:ext cx="9241705" cy="554036"/>
          </a:xfrm>
        </p:spPr>
        <p:txBody>
          <a:bodyPr>
            <a:normAutofit fontScale="90000"/>
          </a:bodyPr>
          <a:lstStyle/>
          <a:p>
            <a:r>
              <a:rPr lang="fi-FI" dirty="0"/>
              <a:t>4. </a:t>
            </a:r>
            <a:r>
              <a:rPr lang="fi-FI" dirty="0" err="1"/>
              <a:t>Verksamhetsplan</a:t>
            </a:r>
            <a:r>
              <a:rPr lang="fi-FI" dirty="0"/>
              <a:t>: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minska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ensamheten</a:t>
            </a:r>
            <a:br>
              <a:rPr lang="fi-FI" dirty="0"/>
            </a:br>
            <a:r>
              <a:rPr lang="fi-FI" dirty="0"/>
              <a:t>Toimintasuunnitelma: Yksinäisyyden vähentäminen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250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F5C80B0-ACD5-6FAF-6046-D3DC028383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i-FI" sz="2000" dirty="0"/>
              <a:t>Kysely lapsille ja nuorille turvattomista tieosuuksista koulumatkan varrella</a:t>
            </a:r>
          </a:p>
          <a:p>
            <a:pPr marL="342900" indent="-342900">
              <a:buAutoNum type="arabicPeriod"/>
            </a:pPr>
            <a:r>
              <a:rPr lang="fi-FI" sz="2000" dirty="0"/>
              <a:t>Toimenpidesuunnitelma ja sen toteuttaminen</a:t>
            </a:r>
          </a:p>
          <a:p>
            <a:pPr marL="342900" indent="-342900">
              <a:buAutoNum type="arabicPeriod"/>
            </a:pPr>
            <a:r>
              <a:rPr lang="fi-FI" sz="2000" dirty="0"/>
              <a:t>Palautekysely</a:t>
            </a:r>
            <a:endParaRPr lang="sv-FI" sz="20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DCD53A-2AF7-0F2D-3506-656A8E9962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sv-SE" sz="2000" dirty="0"/>
              <a:t>Vägavsnitt längs skolvägen som enligt barnen och ungdomarna är otrygga kartläggs med hjälp av en enkät. </a:t>
            </a:r>
          </a:p>
          <a:p>
            <a:pPr marL="342900" indent="-342900">
              <a:buAutoNum type="arabicPeriod"/>
            </a:pPr>
            <a:r>
              <a:rPr lang="sv-SE" sz="2000" dirty="0"/>
              <a:t>Åtgärdsplan och förverkligande</a:t>
            </a:r>
          </a:p>
          <a:p>
            <a:pPr marL="342900" indent="-342900">
              <a:buAutoNum type="arabicPeriod"/>
            </a:pPr>
            <a:r>
              <a:rPr lang="sv-FI" sz="2000" dirty="0"/>
              <a:t>Responsenkät</a:t>
            </a:r>
            <a:endParaRPr lang="sv-FI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F0AB2BD8-A7E1-7176-08BE-BB7D7FD4B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431" y="1360550"/>
            <a:ext cx="10156105" cy="554036"/>
          </a:xfrm>
        </p:spPr>
        <p:txBody>
          <a:bodyPr>
            <a:normAutofit fontScale="90000"/>
          </a:bodyPr>
          <a:lstStyle/>
          <a:p>
            <a:r>
              <a:rPr lang="fi-FI" dirty="0"/>
              <a:t>5. </a:t>
            </a:r>
            <a:r>
              <a:rPr lang="fi-FI" dirty="0" err="1"/>
              <a:t>Verksamhetsplan</a:t>
            </a:r>
            <a:r>
              <a:rPr lang="fi-FI" dirty="0"/>
              <a:t>: </a:t>
            </a:r>
            <a:r>
              <a:rPr lang="fi-FI" dirty="0" err="1"/>
              <a:t>Förbättring</a:t>
            </a:r>
            <a:r>
              <a:rPr lang="fi-FI" dirty="0"/>
              <a:t> av </a:t>
            </a:r>
            <a:r>
              <a:rPr lang="fi-FI" dirty="0" err="1"/>
              <a:t>trafiksäkerheten</a:t>
            </a:r>
            <a:r>
              <a:rPr lang="fi-FI" dirty="0"/>
              <a:t> i </a:t>
            </a:r>
            <a:r>
              <a:rPr lang="fi-FI" dirty="0" err="1"/>
              <a:t>närheten</a:t>
            </a:r>
            <a:r>
              <a:rPr lang="fi-FI" dirty="0"/>
              <a:t> av </a:t>
            </a:r>
            <a:r>
              <a:rPr lang="fi-FI" dirty="0" err="1"/>
              <a:t>skolorna</a:t>
            </a:r>
            <a:br>
              <a:rPr lang="fi-FI" dirty="0"/>
            </a:br>
            <a:r>
              <a:rPr lang="fi-FI" dirty="0"/>
              <a:t>Toimintasuunnitelma: Liikenneturvallisuuden lisääminen koulujen läheisyydessä</a:t>
            </a:r>
            <a:endParaRPr lang="sv-FI" dirty="0"/>
          </a:p>
        </p:txBody>
      </p:sp>
      <p:sp>
        <p:nvSpPr>
          <p:cNvPr id="5" name="Stjärna: 5 punkter 4">
            <a:extLst>
              <a:ext uri="{FF2B5EF4-FFF2-40B4-BE49-F238E27FC236}">
                <a16:creationId xmlns:a16="http://schemas.microsoft.com/office/drawing/2014/main" id="{2A678600-1A78-2130-73A0-972E6C316E1F}"/>
              </a:ext>
            </a:extLst>
          </p:cNvPr>
          <p:cNvSpPr/>
          <p:nvPr/>
        </p:nvSpPr>
        <p:spPr>
          <a:xfrm rot="1103245">
            <a:off x="8877184" y="3768695"/>
            <a:ext cx="2085174" cy="208089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 err="1"/>
              <a:t>Approved</a:t>
            </a:r>
            <a:r>
              <a:rPr lang="fi-FI" sz="900" dirty="0"/>
              <a:t> </a:t>
            </a:r>
            <a:r>
              <a:rPr lang="fi-FI" sz="900" dirty="0" err="1"/>
              <a:t>by</a:t>
            </a:r>
            <a:r>
              <a:rPr lang="fi-FI" sz="900" dirty="0"/>
              <a:t> </a:t>
            </a:r>
            <a:r>
              <a:rPr lang="fi-FI" sz="900" dirty="0" err="1"/>
              <a:t>ungdoms-fullmäktige</a:t>
            </a:r>
            <a:endParaRPr lang="sv-FI" sz="900" dirty="0"/>
          </a:p>
        </p:txBody>
      </p:sp>
    </p:spTree>
    <p:extLst>
      <p:ext uri="{BB962C8B-B14F-4D97-AF65-F5344CB8AC3E}">
        <p14:creationId xmlns:p14="http://schemas.microsoft.com/office/powerpoint/2010/main" val="42560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102930-E517-8782-46BD-D90D075CB8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000" dirty="0"/>
              <a:t>UNICEF:</a:t>
            </a:r>
          </a:p>
          <a:p>
            <a:pPr marL="0" indent="0">
              <a:buNone/>
            </a:pPr>
            <a:r>
              <a:rPr lang="sv-FI" sz="2000" dirty="0">
                <a:hlinkClick r:id="rId2"/>
              </a:rPr>
              <a:t>https://www.lapsiystavallinenkunta.fi/lapsen-oikeuksien-teemapaketit</a:t>
            </a:r>
            <a:endParaRPr lang="sv-FI" sz="2000" dirty="0"/>
          </a:p>
          <a:p>
            <a:pPr marL="0" indent="0">
              <a:buNone/>
            </a:pPr>
            <a:endParaRPr lang="sv-FI" sz="2000" dirty="0"/>
          </a:p>
          <a:p>
            <a:r>
              <a:rPr lang="sv-FI" sz="2000" dirty="0" err="1"/>
              <a:t>eOppiva</a:t>
            </a:r>
            <a:r>
              <a:rPr lang="sv-FI" sz="2000" dirty="0"/>
              <a:t>:</a:t>
            </a:r>
          </a:p>
          <a:p>
            <a:pPr marL="0" indent="0">
              <a:buNone/>
            </a:pPr>
            <a:r>
              <a:rPr lang="sv-FI" sz="2000" dirty="0">
                <a:hlinkClick r:id="rId3"/>
              </a:rPr>
              <a:t>https://www.eoppiva.fi/kokoelmat/lapsen-oikeudet/</a:t>
            </a:r>
            <a:endParaRPr lang="sv-FI" sz="2000" dirty="0"/>
          </a:p>
          <a:p>
            <a:endParaRPr lang="sv-FI" sz="2000" dirty="0"/>
          </a:p>
          <a:p>
            <a:endParaRPr lang="fi-FI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A66A1E7-90C7-D10B-C2F9-499AB9612D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8895" y="2333625"/>
            <a:ext cx="4596531" cy="3406272"/>
          </a:xfrm>
        </p:spPr>
        <p:txBody>
          <a:bodyPr>
            <a:normAutofit/>
          </a:bodyPr>
          <a:lstStyle/>
          <a:p>
            <a:r>
              <a:rPr lang="fi-FI" sz="2000" dirty="0"/>
              <a:t>UNICEF:</a:t>
            </a:r>
          </a:p>
          <a:p>
            <a:pPr marL="0" indent="0">
              <a:buNone/>
            </a:pPr>
            <a:r>
              <a:rPr lang="fi-FI" sz="2000" dirty="0">
                <a:hlinkClick r:id="rId4"/>
              </a:rPr>
              <a:t>https://www.lapsiystavallinenkunta.fi/sv/temapaket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 err="1"/>
              <a:t>eOppiva</a:t>
            </a:r>
            <a:r>
              <a:rPr lang="fi-FI" sz="2000" dirty="0"/>
              <a:t>:</a:t>
            </a:r>
          </a:p>
          <a:p>
            <a:pPr marL="0" indent="0">
              <a:buNone/>
            </a:pPr>
            <a:r>
              <a:rPr lang="fi-FI" sz="2000" dirty="0">
                <a:hlinkClick r:id="rId5"/>
              </a:rPr>
              <a:t>https://www.eoppiva.fi/sv/kokoelmat/utbildningshelheten-om-barnets-rattigheter/</a:t>
            </a:r>
            <a:endParaRPr lang="fi-FI" sz="2000" dirty="0"/>
          </a:p>
          <a:p>
            <a:endParaRPr lang="fi-FI" dirty="0"/>
          </a:p>
          <a:p>
            <a:endParaRPr lang="sv-SE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sv-FI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944D832A-131A-7FAD-C7DD-8E2631D2A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err="1"/>
              <a:t>Länkar</a:t>
            </a:r>
            <a:r>
              <a:rPr lang="fi-FI"/>
              <a:t> /Linkkejä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448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6B9E4DA-8BB9-29DB-E539-17D6E5DDFB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fi-FI" sz="2000" dirty="0"/>
              <a:t>Esittelykierros</a:t>
            </a:r>
          </a:p>
          <a:p>
            <a:pPr marL="342900" indent="-342900">
              <a:buAutoNum type="arabicPeriod"/>
            </a:pPr>
            <a:r>
              <a:rPr lang="fi-FI" sz="2000" dirty="0"/>
              <a:t>Lapset ja nuoret yhdistyksissä</a:t>
            </a:r>
          </a:p>
          <a:p>
            <a:pPr marL="342900" indent="-342900">
              <a:buAutoNum type="arabicPeriod"/>
            </a:pPr>
            <a:r>
              <a:rPr lang="fi-FI" sz="2000" dirty="0"/>
              <a:t>Miten lasten ja nuorten osallisuutta yhdistystoiminnassa voisi parantaa?</a:t>
            </a:r>
          </a:p>
          <a:p>
            <a:pPr marL="342900" indent="-342900">
              <a:buAutoNum type="arabicPeriod"/>
            </a:pPr>
            <a:endParaRPr lang="sv-FI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BEEB3F-24AB-E9A9-645D-BD110CFD08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fi-FI" sz="2000" dirty="0" err="1"/>
              <a:t>Presentationsrunda</a:t>
            </a:r>
            <a:endParaRPr lang="fi-FI" sz="2000" dirty="0"/>
          </a:p>
          <a:p>
            <a:pPr marL="342900" indent="-342900">
              <a:buAutoNum type="arabicPeriod"/>
            </a:pPr>
            <a:r>
              <a:rPr lang="fi-FI" sz="2000" dirty="0" err="1"/>
              <a:t>Barn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unga</a:t>
            </a:r>
            <a:r>
              <a:rPr lang="fi-FI" sz="2000" dirty="0"/>
              <a:t> i </a:t>
            </a:r>
            <a:r>
              <a:rPr lang="fi-FI" sz="2000" dirty="0" err="1"/>
              <a:t>föreningar</a:t>
            </a:r>
            <a:endParaRPr lang="fi-FI" sz="2000" dirty="0"/>
          </a:p>
          <a:p>
            <a:pPr marL="342900" indent="-342900">
              <a:buAutoNum type="arabicPeriod"/>
            </a:pPr>
            <a:r>
              <a:rPr lang="sv-SE" sz="2000" dirty="0"/>
              <a:t>Hur kan barns och ungas delaktighet i föreningsverksamhet förbättras?</a:t>
            </a:r>
            <a:endParaRPr lang="fi-FI" sz="2000" dirty="0"/>
          </a:p>
          <a:p>
            <a:endParaRPr lang="sv-FI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FAFD62C-C53D-FA04-BF1B-AC1905168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Workshop / Työpaja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08903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skärmbild&#10;&#10;Automatiskt genererad beskrivning">
            <a:extLst>
              <a:ext uri="{FF2B5EF4-FFF2-40B4-BE49-F238E27FC236}">
                <a16:creationId xmlns:a16="http://schemas.microsoft.com/office/drawing/2014/main" id="{ACD9BAB9-106F-7070-1AE6-484C61F00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30" y="0"/>
            <a:ext cx="5343572" cy="6926262"/>
          </a:xfrm>
          <a:prstGeom prst="rect">
            <a:avLst/>
          </a:prstGeom>
          <a:noFill/>
        </p:spPr>
      </p:pic>
      <p:pic>
        <p:nvPicPr>
          <p:cNvPr id="3" name="Bildobjekt 2" descr="En bild som visar text, skärmbild, grafisk design, Grafik&#10;&#10;Automatiskt genererad beskrivning">
            <a:extLst>
              <a:ext uri="{FF2B5EF4-FFF2-40B4-BE49-F238E27FC236}">
                <a16:creationId xmlns:a16="http://schemas.microsoft.com/office/drawing/2014/main" id="{992D94F1-6992-9F9D-48C6-7362B9E09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0"/>
            <a:ext cx="5161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2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89F2087-5D00-1663-0E30-10858DE48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6878" y="2333625"/>
            <a:ext cx="5029208" cy="293411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i-FI" sz="2400" dirty="0"/>
              <a:t>Yhdenvertaisuus</a:t>
            </a:r>
          </a:p>
          <a:p>
            <a:pPr marL="342900" indent="-342900">
              <a:buAutoNum type="arabicPeriod"/>
            </a:pPr>
            <a:r>
              <a:rPr lang="fi-FI" sz="2400" dirty="0"/>
              <a:t>Lapsen etu</a:t>
            </a:r>
          </a:p>
          <a:p>
            <a:pPr marL="342900" indent="-342900">
              <a:buAutoNum type="arabicPeriod"/>
            </a:pPr>
            <a:r>
              <a:rPr lang="fi-FI" sz="2400" dirty="0"/>
              <a:t>Oikeus elämään ja kehittymiseen</a:t>
            </a:r>
          </a:p>
          <a:p>
            <a:pPr marL="342900" indent="-342900">
              <a:buAutoNum type="arabicPeriod"/>
            </a:pPr>
            <a:r>
              <a:rPr lang="fi-FI" sz="2400" dirty="0"/>
              <a:t>Osallisuus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671980-2ADB-EB42-A433-7DE3C688C5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i-FI" sz="2400" dirty="0"/>
              <a:t>Lika </a:t>
            </a:r>
            <a:r>
              <a:rPr lang="fi-FI" sz="2400" dirty="0" err="1"/>
              <a:t>behandling</a:t>
            </a:r>
            <a:endParaRPr lang="fi-FI" sz="2400" dirty="0"/>
          </a:p>
          <a:p>
            <a:pPr marL="342900" indent="-342900">
              <a:buAutoNum type="arabicPeriod"/>
            </a:pPr>
            <a:r>
              <a:rPr lang="fi-FI" sz="2400" dirty="0" err="1"/>
              <a:t>Barnets</a:t>
            </a:r>
            <a:r>
              <a:rPr lang="fi-FI" sz="2400" dirty="0"/>
              <a:t> </a:t>
            </a:r>
            <a:r>
              <a:rPr lang="fi-FI" sz="2400" dirty="0" err="1"/>
              <a:t>bästa</a:t>
            </a:r>
            <a:endParaRPr lang="fi-FI" sz="2400" dirty="0"/>
          </a:p>
          <a:p>
            <a:pPr marL="342900" indent="-342900">
              <a:buAutoNum type="arabicPeriod"/>
            </a:pPr>
            <a:r>
              <a:rPr lang="fi-FI" sz="2400" dirty="0" err="1"/>
              <a:t>Rätt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liv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utveckling</a:t>
            </a:r>
            <a:endParaRPr lang="fi-FI" sz="2400" dirty="0"/>
          </a:p>
          <a:p>
            <a:pPr marL="342900" indent="-342900">
              <a:buAutoNum type="arabicPeriod"/>
            </a:pPr>
            <a:r>
              <a:rPr lang="fi-FI" sz="2400" dirty="0" err="1"/>
              <a:t>Delaktighet</a:t>
            </a:r>
            <a:endParaRPr lang="fi-FI" sz="240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EA42664-7372-0B6A-BA48-772C67975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Barnets</a:t>
            </a:r>
            <a:r>
              <a:rPr lang="fi-FI" dirty="0"/>
              <a:t> </a:t>
            </a:r>
            <a:r>
              <a:rPr lang="fi-FI" dirty="0" err="1"/>
              <a:t>rättigheter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Lapsen oikeudet</a:t>
            </a:r>
          </a:p>
        </p:txBody>
      </p:sp>
    </p:spTree>
    <p:extLst>
      <p:ext uri="{BB962C8B-B14F-4D97-AF65-F5344CB8AC3E}">
        <p14:creationId xmlns:p14="http://schemas.microsoft.com/office/powerpoint/2010/main" val="219736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6CD43-0236-2DEF-6E27-DFF06B27C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Bakgrund</a:t>
            </a:r>
            <a:r>
              <a:rPr lang="fi-FI" dirty="0"/>
              <a:t> / Taustaa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3DEFD978-32AB-23E0-1AA2-3E6A294A4970}"/>
              </a:ext>
            </a:extLst>
          </p:cNvPr>
          <p:cNvGraphicFramePr/>
          <p:nvPr/>
        </p:nvGraphicFramePr>
        <p:xfrm>
          <a:off x="861901" y="1828801"/>
          <a:ext cx="7449180" cy="481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Bildobjekt 17" descr="En bild som visar person, handled, klädsel, finger&#10;&#10;Automatiskt genererad beskrivning">
            <a:extLst>
              <a:ext uri="{FF2B5EF4-FFF2-40B4-BE49-F238E27FC236}">
                <a16:creationId xmlns:a16="http://schemas.microsoft.com/office/drawing/2014/main" id="{3FD025F9-D3AF-8EB2-8521-D4D76FCC9EE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9300" r="36951"/>
          <a:stretch/>
        </p:blipFill>
        <p:spPr>
          <a:xfrm>
            <a:off x="8719127" y="0"/>
            <a:ext cx="3472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9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A7CB571C-20D3-F50C-B6BC-013D5AB08F96}"/>
              </a:ext>
            </a:extLst>
          </p:cNvPr>
          <p:cNvSpPr/>
          <p:nvPr/>
        </p:nvSpPr>
        <p:spPr>
          <a:xfrm>
            <a:off x="3840980" y="3150564"/>
            <a:ext cx="135654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Vägarna i lite bättre skick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DE3D409F-FC42-6208-8262-4CDC69AE36A2}"/>
              </a:ext>
            </a:extLst>
          </p:cNvPr>
          <p:cNvSpPr/>
          <p:nvPr/>
        </p:nvSpPr>
        <p:spPr>
          <a:xfrm>
            <a:off x="442794" y="1915315"/>
            <a:ext cx="2677294" cy="17331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”Enemmän </a:t>
            </a:r>
            <a:r>
              <a:rPr lang="fi-FI" dirty="0" err="1"/>
              <a:t>tekemist</a:t>
            </a:r>
            <a:r>
              <a:rPr lang="fi-FI" dirty="0"/>
              <a:t> vapaa </a:t>
            </a:r>
            <a:r>
              <a:rPr lang="fi-FI" dirty="0" err="1"/>
              <a:t>ajal</a:t>
            </a:r>
            <a:r>
              <a:rPr lang="fi-FI" dirty="0"/>
              <a:t> siis </a:t>
            </a:r>
            <a:r>
              <a:rPr lang="fi-FI" dirty="0" err="1"/>
              <a:t>niiku</a:t>
            </a:r>
            <a:r>
              <a:rPr lang="fi-FI" dirty="0"/>
              <a:t> ei </a:t>
            </a:r>
            <a:r>
              <a:rPr lang="fi-FI" dirty="0" err="1"/>
              <a:t>mitää</a:t>
            </a:r>
            <a:r>
              <a:rPr lang="fi-FI" dirty="0"/>
              <a:t> ohjaus </a:t>
            </a:r>
            <a:r>
              <a:rPr lang="fi-FI" dirty="0" err="1"/>
              <a:t>juttuu</a:t>
            </a:r>
            <a:r>
              <a:rPr lang="fi-FI" dirty="0"/>
              <a:t> </a:t>
            </a:r>
            <a:r>
              <a:rPr lang="fi-FI" dirty="0" err="1"/>
              <a:t>vaa</a:t>
            </a:r>
            <a:r>
              <a:rPr lang="fi-FI" dirty="0"/>
              <a:t> muute </a:t>
            </a:r>
            <a:r>
              <a:rPr lang="fi-FI" dirty="0" err="1"/>
              <a:t>tekemist</a:t>
            </a:r>
            <a:r>
              <a:rPr lang="fi-FI" dirty="0"/>
              <a:t> </a:t>
            </a:r>
            <a:r>
              <a:rPr lang="fi-FI" dirty="0" err="1"/>
              <a:t>esim</a:t>
            </a:r>
            <a:r>
              <a:rPr lang="fi-FI" dirty="0"/>
              <a:t> </a:t>
            </a:r>
            <a:r>
              <a:rPr lang="fi-FI" dirty="0" err="1"/>
              <a:t>enemmä</a:t>
            </a:r>
            <a:r>
              <a:rPr lang="fi-FI" dirty="0"/>
              <a:t> </a:t>
            </a:r>
            <a:r>
              <a:rPr lang="fi-FI" dirty="0" err="1"/>
              <a:t>paikkoi</a:t>
            </a:r>
            <a:r>
              <a:rPr lang="fi-FI" dirty="0"/>
              <a:t> </a:t>
            </a:r>
            <a:r>
              <a:rPr lang="fi-FI" dirty="0" err="1"/>
              <a:t>mis</a:t>
            </a:r>
            <a:r>
              <a:rPr lang="fi-FI" dirty="0"/>
              <a:t> hengaa” </a:t>
            </a:r>
            <a:endParaRPr lang="sv-FI" dirty="0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09BBEC68-7787-0856-C723-8E61DF4EA404}"/>
              </a:ext>
            </a:extLst>
          </p:cNvPr>
          <p:cNvSpPr/>
          <p:nvPr/>
        </p:nvSpPr>
        <p:spPr>
          <a:xfrm>
            <a:off x="7615871" y="3054473"/>
            <a:ext cx="4080211" cy="118792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Bättre stöd i skolorna för barn med funktionshinder, mentala sjukdomar och andra hälsoproblem. Ingripa mera i mobbning och trakasserier.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E6295CA7-4EFD-CD2F-8A28-B457F4510F5C}"/>
              </a:ext>
            </a:extLst>
          </p:cNvPr>
          <p:cNvSpPr/>
          <p:nvPr/>
        </p:nvSpPr>
        <p:spPr>
          <a:xfrm>
            <a:off x="7990974" y="2189489"/>
            <a:ext cx="1603427" cy="5873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Bättre cykelvägar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D4573668-CBE2-6B50-0E1E-D6B79194DE18}"/>
              </a:ext>
            </a:extLst>
          </p:cNvPr>
          <p:cNvSpPr/>
          <p:nvPr/>
        </p:nvSpPr>
        <p:spPr>
          <a:xfrm>
            <a:off x="10275245" y="4418434"/>
            <a:ext cx="1420837" cy="132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Bättre transport till olika ställen 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6A47C1CD-54A6-8E0D-877C-C952640006DE}"/>
              </a:ext>
            </a:extLst>
          </p:cNvPr>
          <p:cNvSpPr/>
          <p:nvPr/>
        </p:nvSpPr>
        <p:spPr>
          <a:xfrm>
            <a:off x="5944706" y="3648436"/>
            <a:ext cx="1420837" cy="9805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 err="1"/>
              <a:t>Parempia</a:t>
            </a:r>
            <a:r>
              <a:rPr lang="sv-FI" dirty="0"/>
              <a:t> </a:t>
            </a:r>
            <a:r>
              <a:rPr lang="sv-FI" dirty="0" err="1"/>
              <a:t>koripallo</a:t>
            </a:r>
            <a:r>
              <a:rPr lang="sv-FI" dirty="0"/>
              <a:t> </a:t>
            </a:r>
            <a:r>
              <a:rPr lang="sv-FI" dirty="0" err="1"/>
              <a:t>areenoita</a:t>
            </a:r>
            <a:r>
              <a:rPr lang="sv-FI" dirty="0"/>
              <a:t> 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FAB89B38-4BB2-E2B4-2B68-EBCA5D27D361}"/>
              </a:ext>
            </a:extLst>
          </p:cNvPr>
          <p:cNvSpPr/>
          <p:nvPr/>
        </p:nvSpPr>
        <p:spPr>
          <a:xfrm>
            <a:off x="5514190" y="2115219"/>
            <a:ext cx="1866315" cy="13255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En spelplats för 10-16-åringar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1EBB0087-FA57-6E7A-7273-F8C4BEECF60F}"/>
              </a:ext>
            </a:extLst>
          </p:cNvPr>
          <p:cNvSpPr/>
          <p:nvPr/>
        </p:nvSpPr>
        <p:spPr>
          <a:xfrm>
            <a:off x="9829767" y="1846692"/>
            <a:ext cx="1866315" cy="9144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En spelplats för 10-16-åringar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483F2276-5DD1-22E9-CE3B-67B7BD32A313}"/>
              </a:ext>
            </a:extLst>
          </p:cNvPr>
          <p:cNvSpPr/>
          <p:nvPr/>
        </p:nvSpPr>
        <p:spPr>
          <a:xfrm>
            <a:off x="3343000" y="1960892"/>
            <a:ext cx="1893119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Sköta bättre om naturen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81CC2B43-6FDF-26A8-A793-0DB713E85804}"/>
              </a:ext>
            </a:extLst>
          </p:cNvPr>
          <p:cNvSpPr/>
          <p:nvPr/>
        </p:nvSpPr>
        <p:spPr>
          <a:xfrm>
            <a:off x="3569544" y="4234762"/>
            <a:ext cx="2130803" cy="11572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Mer städning på vägar och i byggnader</a:t>
            </a: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D1760255-8C9C-8565-5E54-E9140F15C70C}"/>
              </a:ext>
            </a:extLst>
          </p:cNvPr>
          <p:cNvSpPr/>
          <p:nvPr/>
        </p:nvSpPr>
        <p:spPr>
          <a:xfrm>
            <a:off x="7861845" y="4413141"/>
            <a:ext cx="1715926" cy="13105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 err="1"/>
              <a:t>Että</a:t>
            </a:r>
            <a:r>
              <a:rPr lang="sv-FI" dirty="0"/>
              <a:t> </a:t>
            </a:r>
            <a:r>
              <a:rPr lang="sv-FI" dirty="0" err="1"/>
              <a:t>saisi</a:t>
            </a:r>
            <a:r>
              <a:rPr lang="sv-FI" dirty="0"/>
              <a:t> </a:t>
            </a:r>
            <a:r>
              <a:rPr lang="sv-FI" dirty="0" err="1"/>
              <a:t>pidemmät</a:t>
            </a:r>
            <a:r>
              <a:rPr lang="sv-FI" dirty="0"/>
              <a:t> </a:t>
            </a:r>
            <a:r>
              <a:rPr lang="sv-FI" dirty="0" err="1"/>
              <a:t>aamu-unet</a:t>
            </a:r>
            <a:endParaRPr lang="sv-FI" dirty="0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047277C1-8CA8-61A3-C175-5EA1BEBBFF0E}"/>
              </a:ext>
            </a:extLst>
          </p:cNvPr>
          <p:cNvSpPr/>
          <p:nvPr/>
        </p:nvSpPr>
        <p:spPr>
          <a:xfrm>
            <a:off x="5329285" y="5231678"/>
            <a:ext cx="2753361" cy="13255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 err="1"/>
              <a:t>Että</a:t>
            </a:r>
            <a:r>
              <a:rPr lang="sv-FI" dirty="0"/>
              <a:t>  </a:t>
            </a:r>
            <a:r>
              <a:rPr lang="sv-FI" dirty="0" err="1"/>
              <a:t>aikuisilla</a:t>
            </a:r>
            <a:r>
              <a:rPr lang="sv-FI" dirty="0"/>
              <a:t> </a:t>
            </a:r>
            <a:r>
              <a:rPr lang="sv-FI" dirty="0" err="1"/>
              <a:t>olisi</a:t>
            </a:r>
            <a:r>
              <a:rPr lang="sv-FI" dirty="0"/>
              <a:t> </a:t>
            </a:r>
            <a:r>
              <a:rPr lang="sv-FI" dirty="0" err="1"/>
              <a:t>enemmän</a:t>
            </a:r>
            <a:r>
              <a:rPr lang="sv-FI" dirty="0"/>
              <a:t> </a:t>
            </a:r>
            <a:r>
              <a:rPr lang="sv-FI" dirty="0" err="1"/>
              <a:t>aikaa</a:t>
            </a:r>
            <a:endParaRPr lang="sv-FI" dirty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FBE0E831-100C-3269-DD91-6095420A42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88963"/>
            <a:ext cx="10515600" cy="1325562"/>
          </a:xfrm>
        </p:spPr>
        <p:txBody>
          <a:bodyPr/>
          <a:lstStyle/>
          <a:p>
            <a:pPr algn="ctr"/>
            <a:r>
              <a:rPr lang="sv-FI" i="0" dirty="0"/>
              <a:t>Vad kunde vara bättre på Kimitoön?</a:t>
            </a:r>
            <a:br>
              <a:rPr lang="sv-FI" i="0" dirty="0"/>
            </a:br>
            <a:r>
              <a:rPr lang="sv-FI" i="0" dirty="0" err="1"/>
              <a:t>Mikä</a:t>
            </a:r>
            <a:r>
              <a:rPr lang="sv-FI" i="0" dirty="0"/>
              <a:t> </a:t>
            </a:r>
            <a:r>
              <a:rPr lang="sv-FI" i="0" dirty="0" err="1"/>
              <a:t>Kemiönsaaressa</a:t>
            </a:r>
            <a:r>
              <a:rPr lang="sv-FI" i="0" dirty="0"/>
              <a:t> </a:t>
            </a:r>
            <a:r>
              <a:rPr lang="sv-FI" i="0" dirty="0" err="1"/>
              <a:t>voisi</a:t>
            </a:r>
            <a:r>
              <a:rPr lang="sv-FI" i="0" dirty="0"/>
              <a:t> olla </a:t>
            </a:r>
            <a:r>
              <a:rPr lang="sv-FI" i="0" dirty="0" err="1"/>
              <a:t>paremmin</a:t>
            </a:r>
            <a:r>
              <a:rPr lang="sv-FI" i="0" dirty="0"/>
              <a:t>?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F7C391D1-9796-2FDE-56AA-5883D20D2F23}"/>
              </a:ext>
            </a:extLst>
          </p:cNvPr>
          <p:cNvSpPr/>
          <p:nvPr/>
        </p:nvSpPr>
        <p:spPr>
          <a:xfrm>
            <a:off x="229213" y="5103102"/>
            <a:ext cx="2130803" cy="10745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Bättre springbanor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9089B790-17E4-E1F6-59BF-D116C0FFE19B}"/>
              </a:ext>
            </a:extLst>
          </p:cNvPr>
          <p:cNvSpPr/>
          <p:nvPr/>
        </p:nvSpPr>
        <p:spPr>
          <a:xfrm>
            <a:off x="2360016" y="5577108"/>
            <a:ext cx="2753361" cy="10780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Lampor som blinkar vid övergångsställen</a:t>
            </a: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7F7E3858-96A3-4541-01C3-B82B19F760C8}"/>
              </a:ext>
            </a:extLst>
          </p:cNvPr>
          <p:cNvSpPr/>
          <p:nvPr/>
        </p:nvSpPr>
        <p:spPr>
          <a:xfrm>
            <a:off x="8514461" y="5894460"/>
            <a:ext cx="1582939" cy="6968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Mer poliser</a:t>
            </a:r>
          </a:p>
        </p:txBody>
      </p: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E3157BBE-8A4C-11DC-A9D9-0E7BBC6FF8BA}"/>
              </a:ext>
            </a:extLst>
          </p:cNvPr>
          <p:cNvSpPr/>
          <p:nvPr/>
        </p:nvSpPr>
        <p:spPr>
          <a:xfrm>
            <a:off x="380810" y="3962348"/>
            <a:ext cx="3111433" cy="9144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I Kimito stannar inte bilar vid övergångsställen.</a:t>
            </a:r>
          </a:p>
        </p:txBody>
      </p:sp>
    </p:spTree>
    <p:extLst>
      <p:ext uri="{BB962C8B-B14F-4D97-AF65-F5344CB8AC3E}">
        <p14:creationId xmlns:p14="http://schemas.microsoft.com/office/powerpoint/2010/main" val="72024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128D9-C724-84A6-4727-E3A750F86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EA1DB5-EDCB-3010-1FCC-10DE344BE0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Bakgrund</a:t>
            </a:r>
            <a:r>
              <a:rPr lang="fi-FI" dirty="0"/>
              <a:t> / Taustaa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0F6FDF4E-8468-B4BC-E7C1-9D50A2076FE5}"/>
              </a:ext>
            </a:extLst>
          </p:cNvPr>
          <p:cNvGraphicFramePr/>
          <p:nvPr/>
        </p:nvGraphicFramePr>
        <p:xfrm>
          <a:off x="861901" y="1828801"/>
          <a:ext cx="7449180" cy="481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Bildobjekt 17" descr="En bild som visar person, handled, klädsel, finger&#10;&#10;Automatiskt genererad beskrivning">
            <a:extLst>
              <a:ext uri="{FF2B5EF4-FFF2-40B4-BE49-F238E27FC236}">
                <a16:creationId xmlns:a16="http://schemas.microsoft.com/office/drawing/2014/main" id="{EBA2D306-3835-01BC-623B-293C30F5BF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9300" r="36951"/>
          <a:stretch/>
        </p:blipFill>
        <p:spPr>
          <a:xfrm>
            <a:off x="8719127" y="0"/>
            <a:ext cx="3472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6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369D6933-7741-8903-6A3A-FF3D970ED2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164" r="18164"/>
          <a:stretch/>
        </p:blipFill>
        <p:spPr>
          <a:xfrm>
            <a:off x="4402476" y="68263"/>
            <a:ext cx="3552147" cy="6721475"/>
          </a:xfrm>
          <a:noFill/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1113BDCB-650A-6C33-3853-99586CA51B2C}"/>
              </a:ext>
            </a:extLst>
          </p:cNvPr>
          <p:cNvSpPr txBox="1">
            <a:spLocks/>
          </p:cNvSpPr>
          <p:nvPr/>
        </p:nvSpPr>
        <p:spPr>
          <a:xfrm>
            <a:off x="1870159" y="5092015"/>
            <a:ext cx="8616779" cy="782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rgbClr val="262E5E"/>
                </a:solidFill>
                <a:latin typeface="Proxima Nova" panose="02000506030000020004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2800" dirty="0"/>
              <a:t>I Kimitoön blir alla barn hörda, sedda och bemötta som sig själva.</a:t>
            </a:r>
            <a:br>
              <a:rPr lang="sv-SE" sz="2800" dirty="0"/>
            </a:br>
            <a:br>
              <a:rPr lang="sv-SE" sz="2800" dirty="0"/>
            </a:br>
            <a:r>
              <a:rPr lang="fi-FI" sz="2800" dirty="0"/>
              <a:t>Kemiönsaaressa jokainen lapsi tulee kuulluksi, nähdyksi ja kohdatuksi omana itsenään.</a:t>
            </a:r>
          </a:p>
        </p:txBody>
      </p:sp>
    </p:spTree>
    <p:extLst>
      <p:ext uri="{BB962C8B-B14F-4D97-AF65-F5344CB8AC3E}">
        <p14:creationId xmlns:p14="http://schemas.microsoft.com/office/powerpoint/2010/main" val="28670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9C2A0C-62E0-AC10-DE81-4EF396C90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6878" y="2333624"/>
            <a:ext cx="4596531" cy="396758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i-FI" sz="2000" dirty="0"/>
              <a:t>Koulutuksia lapsen oikeuksista henkilöstölle, luottamushenkilöille ja yhdistystoimijoille.</a:t>
            </a:r>
          </a:p>
          <a:p>
            <a:pPr marL="342900" indent="-342900">
              <a:buAutoNum type="arabicPeriod"/>
            </a:pPr>
            <a:r>
              <a:rPr lang="sv-FI" sz="2000" dirty="0" err="1"/>
              <a:t>Lapsivaikutusten</a:t>
            </a:r>
            <a:r>
              <a:rPr lang="sv-FI" sz="2000" dirty="0"/>
              <a:t> </a:t>
            </a:r>
            <a:r>
              <a:rPr lang="sv-FI" sz="2000" dirty="0" err="1"/>
              <a:t>arvioinnin</a:t>
            </a:r>
            <a:r>
              <a:rPr lang="sv-FI" sz="2000" dirty="0"/>
              <a:t> </a:t>
            </a:r>
            <a:r>
              <a:rPr lang="sv-FI" sz="2000" dirty="0" err="1"/>
              <a:t>käyttöönotto</a:t>
            </a:r>
            <a:endParaRPr lang="sv-FI" sz="2000" dirty="0"/>
          </a:p>
          <a:p>
            <a:pPr marL="342900" indent="-342900">
              <a:buAutoNum type="arabicPeriod"/>
            </a:pPr>
            <a:r>
              <a:rPr lang="sv-FI" sz="2000" dirty="0"/>
              <a:t>Lasten ja </a:t>
            </a:r>
            <a:r>
              <a:rPr lang="sv-FI" sz="2000" dirty="0" err="1"/>
              <a:t>nuorten</a:t>
            </a:r>
            <a:r>
              <a:rPr lang="sv-FI" sz="2000" dirty="0"/>
              <a:t> </a:t>
            </a:r>
            <a:r>
              <a:rPr lang="sv-FI" sz="2000" dirty="0" err="1"/>
              <a:t>vaikuttamismahdollisuuksien</a:t>
            </a:r>
            <a:r>
              <a:rPr lang="sv-FI" sz="2000" dirty="0"/>
              <a:t> </a:t>
            </a:r>
            <a:r>
              <a:rPr lang="sv-FI" sz="2000" dirty="0" err="1"/>
              <a:t>kehittäminen</a:t>
            </a:r>
            <a:endParaRPr lang="sv-FI" sz="2000" dirty="0"/>
          </a:p>
          <a:p>
            <a:pPr marL="342900" indent="-342900">
              <a:buAutoNum type="arabicPeriod"/>
            </a:pPr>
            <a:r>
              <a:rPr lang="sv-FI" sz="2000" dirty="0" err="1"/>
              <a:t>Yksinäisyyden</a:t>
            </a:r>
            <a:r>
              <a:rPr lang="sv-FI" sz="2000" dirty="0"/>
              <a:t> </a:t>
            </a:r>
            <a:r>
              <a:rPr lang="sv-FI" sz="2000" dirty="0" err="1"/>
              <a:t>vähentäminen</a:t>
            </a:r>
            <a:endParaRPr lang="sv-FI" sz="2000" dirty="0"/>
          </a:p>
          <a:p>
            <a:pPr marL="342900" indent="-342900">
              <a:buAutoNum type="arabicPeriod"/>
            </a:pPr>
            <a:r>
              <a:rPr lang="sv-FI" sz="2000" dirty="0" err="1"/>
              <a:t>Liikenneturvallisuuden</a:t>
            </a:r>
            <a:r>
              <a:rPr lang="sv-FI" sz="2000" dirty="0"/>
              <a:t> parantaminen</a:t>
            </a:r>
            <a:endParaRPr lang="sv-FI" sz="14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479A0D-5E68-140F-3ED2-2441334EB4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8895" y="2333625"/>
            <a:ext cx="4596531" cy="389375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sv-SE" sz="2000" dirty="0"/>
              <a:t>Utbildningar om barnens rättigheter till personalen, förtroendevalda och föreningsaktiva</a:t>
            </a:r>
          </a:p>
          <a:p>
            <a:pPr marL="342900" indent="-342900">
              <a:buAutoNum type="arabicPeriod"/>
            </a:pPr>
            <a:r>
              <a:rPr lang="sv-SE" sz="2000" dirty="0" err="1"/>
              <a:t>Ibruktagning</a:t>
            </a:r>
            <a:r>
              <a:rPr lang="sv-SE" sz="2000" dirty="0"/>
              <a:t> av barnkonsekvens bedömningen</a:t>
            </a:r>
          </a:p>
          <a:p>
            <a:pPr marL="342900" indent="-342900">
              <a:buAutoNum type="arabicPeriod"/>
            </a:pPr>
            <a:r>
              <a:rPr lang="sv-SE" sz="2000" dirty="0"/>
              <a:t>Utveckling av barn och ungas möjligheter att påverka</a:t>
            </a:r>
          </a:p>
          <a:p>
            <a:pPr marL="342900" indent="-342900">
              <a:buAutoNum type="arabicPeriod"/>
            </a:pPr>
            <a:r>
              <a:rPr lang="sv-SE" sz="2000" dirty="0"/>
              <a:t>Minskande av ensamheten</a:t>
            </a:r>
          </a:p>
          <a:p>
            <a:pPr marL="342900" indent="-342900">
              <a:buAutoNum type="arabicPeriod"/>
            </a:pPr>
            <a:r>
              <a:rPr lang="sv-SE" sz="2000" dirty="0"/>
              <a:t>Förbättring av trafiksäkerhet</a:t>
            </a:r>
            <a:endParaRPr lang="sv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81E6142-D727-A0B1-CC1E-45E21A94A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431" y="1360550"/>
            <a:ext cx="7788751" cy="554036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Verksamhetsplan</a:t>
            </a:r>
            <a:r>
              <a:rPr lang="fi-FI" dirty="0"/>
              <a:t> / Toimintasuunnitelma 2024-2025</a:t>
            </a:r>
          </a:p>
        </p:txBody>
      </p:sp>
    </p:spTree>
    <p:extLst>
      <p:ext uri="{BB962C8B-B14F-4D97-AF65-F5344CB8AC3E}">
        <p14:creationId xmlns:p14="http://schemas.microsoft.com/office/powerpoint/2010/main" val="173952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9BD737D-3592-1AF1-533A-1E396A2400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6878" y="2525163"/>
            <a:ext cx="4596531" cy="2934114"/>
          </a:xfrm>
        </p:spPr>
        <p:txBody>
          <a:bodyPr>
            <a:normAutofit/>
          </a:bodyPr>
          <a:lstStyle/>
          <a:p>
            <a:r>
              <a:rPr lang="fi-FI" sz="2400" dirty="0"/>
              <a:t>Koulutukset</a:t>
            </a:r>
          </a:p>
          <a:p>
            <a:pPr lvl="1"/>
            <a:r>
              <a:rPr lang="fi-FI" sz="2400" dirty="0"/>
              <a:t>Henkilöstölle</a:t>
            </a:r>
          </a:p>
          <a:p>
            <a:pPr lvl="1"/>
            <a:r>
              <a:rPr lang="fi-FI" sz="2400" dirty="0"/>
              <a:t>Luottamushenkilöille</a:t>
            </a:r>
          </a:p>
          <a:p>
            <a:pPr lvl="1"/>
            <a:r>
              <a:rPr lang="fi-FI" sz="2400" dirty="0"/>
              <a:t>Muut lasten ja nuorten kanssa toimivat</a:t>
            </a:r>
          </a:p>
          <a:p>
            <a:r>
              <a:rPr lang="fi-FI" sz="2400" dirty="0"/>
              <a:t>Perehdytys</a:t>
            </a:r>
            <a:endParaRPr lang="sv-FI" sz="24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CBBE5C8-7635-E44B-5C50-912825365C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8895" y="2530179"/>
            <a:ext cx="4596531" cy="2934114"/>
          </a:xfrm>
        </p:spPr>
        <p:txBody>
          <a:bodyPr>
            <a:normAutofit/>
          </a:bodyPr>
          <a:lstStyle/>
          <a:p>
            <a:r>
              <a:rPr lang="fi-FI" sz="2400" dirty="0" err="1"/>
              <a:t>Utbildningar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endParaRPr lang="fi-FI" sz="2400" dirty="0"/>
          </a:p>
          <a:p>
            <a:pPr lvl="1"/>
            <a:r>
              <a:rPr lang="fi-FI" sz="2400" dirty="0"/>
              <a:t>Personalen</a:t>
            </a:r>
          </a:p>
          <a:p>
            <a:pPr lvl="1"/>
            <a:r>
              <a:rPr lang="fi-FI" sz="2400" dirty="0" err="1"/>
              <a:t>Förtroendevalda</a:t>
            </a:r>
            <a:endParaRPr lang="fi-FI" sz="2400" dirty="0"/>
          </a:p>
          <a:p>
            <a:pPr lvl="1"/>
            <a:r>
              <a:rPr lang="fi-FI" sz="2400" dirty="0" err="1"/>
              <a:t>Andra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dirty="0" err="1"/>
              <a:t>jobbar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 </a:t>
            </a:r>
            <a:r>
              <a:rPr lang="fi-FI" sz="2400" dirty="0" err="1"/>
              <a:t>barn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unga</a:t>
            </a:r>
            <a:endParaRPr lang="fi-FI" sz="2400" dirty="0"/>
          </a:p>
          <a:p>
            <a:r>
              <a:rPr lang="fi-FI" sz="2400" dirty="0"/>
              <a:t>Introduktion</a:t>
            </a:r>
            <a:endParaRPr lang="sv-FI" sz="24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E2D672B-F772-F280-B8D2-4FC04AA93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895" y="1590261"/>
            <a:ext cx="10198834" cy="554036"/>
          </a:xfrm>
        </p:spPr>
        <p:txBody>
          <a:bodyPr>
            <a:normAutofit fontScale="90000"/>
          </a:bodyPr>
          <a:lstStyle/>
          <a:p>
            <a:r>
              <a:rPr lang="fi-FI" dirty="0"/>
              <a:t>1. </a:t>
            </a:r>
            <a:r>
              <a:rPr lang="fi-FI" dirty="0" err="1"/>
              <a:t>Utbildningar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 dirty="0"/>
              <a:t> </a:t>
            </a:r>
            <a:r>
              <a:rPr lang="fi-FI" dirty="0" err="1"/>
              <a:t>barnets</a:t>
            </a:r>
            <a:r>
              <a:rPr lang="fi-FI" dirty="0"/>
              <a:t> </a:t>
            </a:r>
            <a:r>
              <a:rPr lang="fi-FI" dirty="0" err="1"/>
              <a:t>rättigheter</a:t>
            </a:r>
            <a:r>
              <a:rPr lang="fi-FI" dirty="0"/>
              <a:t> /</a:t>
            </a:r>
            <a:br>
              <a:rPr lang="fi-FI" dirty="0"/>
            </a:br>
            <a:r>
              <a:rPr lang="fi-FI" dirty="0"/>
              <a:t>Koulutuksia lapsen oikeuksista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94686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ukautetut 2">
      <a:dk1>
        <a:srgbClr val="000000"/>
      </a:dk1>
      <a:lt1>
        <a:srgbClr val="FFFFFF"/>
      </a:lt1>
      <a:dk2>
        <a:srgbClr val="233264"/>
      </a:dk2>
      <a:lt2>
        <a:srgbClr val="F8F0DD"/>
      </a:lt2>
      <a:accent1>
        <a:srgbClr val="3C78B3"/>
      </a:accent1>
      <a:accent2>
        <a:srgbClr val="F9C66B"/>
      </a:accent2>
      <a:accent3>
        <a:srgbClr val="F07850"/>
      </a:accent3>
      <a:accent4>
        <a:srgbClr val="A0D2B3"/>
      </a:accent4>
      <a:accent5>
        <a:srgbClr val="3C78B3"/>
      </a:accent5>
      <a:accent6>
        <a:srgbClr val="F9C66B"/>
      </a:accent6>
      <a:hlink>
        <a:srgbClr val="A0D2B3"/>
      </a:hlink>
      <a:folHlink>
        <a:srgbClr val="F078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S_PP_1201 (2)" id="{9BB19202-0DAF-4BFE-B5CC-32717088CB61}" vid="{06660D0F-DDBE-4651-BCE0-ADD1BA90E90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9A995E8EA998341969FCF1CD6597E26" ma:contentTypeVersion="13" ma:contentTypeDescription="Luo uusi asiakirja." ma:contentTypeScope="" ma:versionID="cf7755cc1a23ff0929f8e279d4e5d9d8">
  <xsd:schema xmlns:xsd="http://www.w3.org/2001/XMLSchema" xmlns:xs="http://www.w3.org/2001/XMLSchema" xmlns:p="http://schemas.microsoft.com/office/2006/metadata/properties" xmlns:ns2="f33ff3fd-cce3-4793-8396-fb9c1a2f08a2" xmlns:ns3="e13b3a6d-f41c-4133-ab47-8679878058ea" targetNamespace="http://schemas.microsoft.com/office/2006/metadata/properties" ma:root="true" ma:fieldsID="c8d876e446697051c7e56ef2052e5de1" ns2:_="" ns3:_="">
    <xsd:import namespace="f33ff3fd-cce3-4793-8396-fb9c1a2f08a2"/>
    <xsd:import namespace="e13b3a6d-f41c-4133-ab47-867987805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ff3fd-cce3-4793-8396-fb9c1a2f08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8888cf0c-8add-4b1a-a6ca-d93f6a6873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b3a6d-f41c-4133-ab47-8679878058e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1dbf3a4-5849-4fec-8dad-3d09535e4e0f}" ma:internalName="TaxCatchAll" ma:showField="CatchAllData" ma:web="e13b3a6d-f41c-4133-ab47-8679878058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3ff3fd-cce3-4793-8396-fb9c1a2f08a2">
      <Terms xmlns="http://schemas.microsoft.com/office/infopath/2007/PartnerControls"/>
    </lcf76f155ced4ddcb4097134ff3c332f>
    <TaxCatchAll xmlns="e13b3a6d-f41c-4133-ab47-8679878058e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804E19-AE4C-41AB-88B8-34EAFBCEA5AA}"/>
</file>

<file path=customXml/itemProps2.xml><?xml version="1.0" encoding="utf-8"?>
<ds:datastoreItem xmlns:ds="http://schemas.openxmlformats.org/officeDocument/2006/customXml" ds:itemID="{D908C798-2CC1-4CB2-BA35-BFFC8CA8EBD8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d101a48d-8497-4a91-9239-4ac08b53619c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d45c3b65-e0cc-4cdc-b4cd-e4afd9803c9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FC01BE-C871-4008-A1FF-96705D72A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KS_PP_2023</Template>
  <TotalTime>4031</TotalTime>
  <Words>729</Words>
  <Application>Microsoft Office PowerPoint</Application>
  <PresentationFormat>Bredbild</PresentationFormat>
  <Paragraphs>138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Arial</vt:lpstr>
      <vt:lpstr>Proxima Nova</vt:lpstr>
      <vt:lpstr>Office-tema</vt:lpstr>
      <vt:lpstr>UNICEFs Barnvänlig kommun –modell i Kimitoön  UNICEF:n Lapsiystävällinen kunta –malli Kemiönsaaressa</vt:lpstr>
      <vt:lpstr>PowerPoint-presentation</vt:lpstr>
      <vt:lpstr>Barnets rättigheter  Lapsen oikeudet</vt:lpstr>
      <vt:lpstr>Bakgrund / Taustaa</vt:lpstr>
      <vt:lpstr>Vad kunde vara bättre på Kimitoön? Mikä Kemiönsaaressa voisi olla paremmin?</vt:lpstr>
      <vt:lpstr>Bakgrund / Taustaa</vt:lpstr>
      <vt:lpstr>PowerPoint-presentation</vt:lpstr>
      <vt:lpstr>Verksamhetsplan / Toimintasuunnitelma 2024-2025</vt:lpstr>
      <vt:lpstr>1. Utbildningar om barnets rättigheter / Koulutuksia lapsen oikeuksista</vt:lpstr>
      <vt:lpstr>2. Förstärkandet av delaktighet / Osallisuuden vahvistaminen</vt:lpstr>
      <vt:lpstr>3. Barnkonsekvensanalys / Lapsivaikutusten arviointi</vt:lpstr>
      <vt:lpstr>4. Verksamhetsplan: Att minska på ensamheten Toimintasuunnitelma: Yksinäisyyden vähentäminen</vt:lpstr>
      <vt:lpstr>5. Verksamhetsplan: Förbättring av trafiksäkerheten i närheten av skolorna Toimintasuunnitelma: Liikenneturvallisuuden lisääminen koulujen läheisyydessä</vt:lpstr>
      <vt:lpstr>Länkar /Linkkejä</vt:lpstr>
      <vt:lpstr>Workshop / Työpaja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Hoikkala Marjaana</dc:creator>
  <cp:keywords/>
  <dc:description/>
  <cp:lastModifiedBy>Hoikkala Marjaana</cp:lastModifiedBy>
  <cp:revision>2</cp:revision>
  <cp:lastPrinted>2025-02-07T08:35:32Z</cp:lastPrinted>
  <dcterms:created xsi:type="dcterms:W3CDTF">2025-01-20T13:42:49Z</dcterms:created>
  <dcterms:modified xsi:type="dcterms:W3CDTF">2025-02-08T09:42:59Z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0x01010049A995E8EA998341969FCF1CD6597E26</vt:lpwstr>
  </property>
  <property fmtid="{D5CDD505-2E9C-101B-9397-08002B2CF9AE}" pid="3" name="MediaServiceImageTags">
    <vt:lpwstr/>
  </property>
</Properties>
</file>